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FFCC00"/>
    <a:srgbClr val="FFD9D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7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7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37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0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8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01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2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77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9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19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44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E504-C855-462E-A94B-045CB40B8D43}" type="datetimeFigureOut">
              <a:rPr kumimoji="1" lang="ja-JP" altLang="en-US" smtClean="0"/>
              <a:t>2024/8/12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FC6FD-2397-4FC5-9895-F8D50BE9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0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" name="グループ化 272">
            <a:extLst>
              <a:ext uri="{FF2B5EF4-FFF2-40B4-BE49-F238E27FC236}">
                <a16:creationId xmlns:a16="http://schemas.microsoft.com/office/drawing/2014/main" id="{1028E773-5E6A-4E89-8258-FB35DB87932F}"/>
              </a:ext>
            </a:extLst>
          </p:cNvPr>
          <p:cNvGrpSpPr/>
          <p:nvPr/>
        </p:nvGrpSpPr>
        <p:grpSpPr>
          <a:xfrm>
            <a:off x="307976" y="1682751"/>
            <a:ext cx="9371013" cy="5030788"/>
            <a:chOff x="307976" y="1682751"/>
            <a:chExt cx="9371013" cy="5030788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7ACE5932-F4B8-4555-977E-9B0F2BB5F8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976" y="1682751"/>
              <a:ext cx="9371013" cy="5030788"/>
            </a:xfrm>
            <a:custGeom>
              <a:avLst/>
              <a:gdLst>
                <a:gd name="T0" fmla="*/ 60 w 3139"/>
                <a:gd name="T1" fmla="*/ 1677 h 1685"/>
                <a:gd name="T2" fmla="*/ 21 w 3139"/>
                <a:gd name="T3" fmla="*/ 1654 h 1685"/>
                <a:gd name="T4" fmla="*/ 39 w 3139"/>
                <a:gd name="T5" fmla="*/ 1594 h 1685"/>
                <a:gd name="T6" fmla="*/ 3059 w 3139"/>
                <a:gd name="T7" fmla="*/ 13 h 1685"/>
                <a:gd name="T8" fmla="*/ 3080 w 3139"/>
                <a:gd name="T9" fmla="*/ 8 h 1685"/>
                <a:gd name="T10" fmla="*/ 3119 w 3139"/>
                <a:gd name="T11" fmla="*/ 31 h 1685"/>
                <a:gd name="T12" fmla="*/ 3100 w 3139"/>
                <a:gd name="T13" fmla="*/ 91 h 1685"/>
                <a:gd name="T14" fmla="*/ 80 w 3139"/>
                <a:gd name="T15" fmla="*/ 1672 h 1685"/>
                <a:gd name="T16" fmla="*/ 60 w 3139"/>
                <a:gd name="T17" fmla="*/ 1677 h 1685"/>
                <a:gd name="T18" fmla="*/ 3080 w 3139"/>
                <a:gd name="T19" fmla="*/ 0 h 1685"/>
                <a:gd name="T20" fmla="*/ 3056 w 3139"/>
                <a:gd name="T21" fmla="*/ 6 h 1685"/>
                <a:gd name="T22" fmla="*/ 36 w 3139"/>
                <a:gd name="T23" fmla="*/ 1587 h 1685"/>
                <a:gd name="T24" fmla="*/ 14 w 3139"/>
                <a:gd name="T25" fmla="*/ 1658 h 1685"/>
                <a:gd name="T26" fmla="*/ 60 w 3139"/>
                <a:gd name="T27" fmla="*/ 1685 h 1685"/>
                <a:gd name="T28" fmla="*/ 84 w 3139"/>
                <a:gd name="T29" fmla="*/ 1679 h 1685"/>
                <a:gd name="T30" fmla="*/ 3104 w 3139"/>
                <a:gd name="T31" fmla="*/ 98 h 1685"/>
                <a:gd name="T32" fmla="*/ 3126 w 3139"/>
                <a:gd name="T33" fmla="*/ 28 h 1685"/>
                <a:gd name="T34" fmla="*/ 3080 w 3139"/>
                <a:gd name="T35" fmla="*/ 0 h 1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9" h="1685">
                  <a:moveTo>
                    <a:pt x="60" y="1677"/>
                  </a:moveTo>
                  <a:cubicBezTo>
                    <a:pt x="44" y="1677"/>
                    <a:pt x="29" y="1669"/>
                    <a:pt x="21" y="1654"/>
                  </a:cubicBezTo>
                  <a:cubicBezTo>
                    <a:pt x="10" y="1632"/>
                    <a:pt x="18" y="1606"/>
                    <a:pt x="39" y="1594"/>
                  </a:cubicBezTo>
                  <a:cubicBezTo>
                    <a:pt x="3059" y="13"/>
                    <a:pt x="3059" y="13"/>
                    <a:pt x="3059" y="13"/>
                  </a:cubicBezTo>
                  <a:cubicBezTo>
                    <a:pt x="3066" y="9"/>
                    <a:pt x="3073" y="8"/>
                    <a:pt x="3080" y="8"/>
                  </a:cubicBezTo>
                  <a:cubicBezTo>
                    <a:pt x="3096" y="8"/>
                    <a:pt x="3111" y="16"/>
                    <a:pt x="3119" y="31"/>
                  </a:cubicBezTo>
                  <a:cubicBezTo>
                    <a:pt x="3130" y="53"/>
                    <a:pt x="3122" y="79"/>
                    <a:pt x="3100" y="91"/>
                  </a:cubicBezTo>
                  <a:cubicBezTo>
                    <a:pt x="80" y="1672"/>
                    <a:pt x="80" y="1672"/>
                    <a:pt x="80" y="1672"/>
                  </a:cubicBezTo>
                  <a:cubicBezTo>
                    <a:pt x="74" y="1676"/>
                    <a:pt x="67" y="1677"/>
                    <a:pt x="60" y="1677"/>
                  </a:cubicBezTo>
                  <a:moveTo>
                    <a:pt x="3080" y="0"/>
                  </a:moveTo>
                  <a:cubicBezTo>
                    <a:pt x="3072" y="0"/>
                    <a:pt x="3063" y="2"/>
                    <a:pt x="3056" y="6"/>
                  </a:cubicBezTo>
                  <a:cubicBezTo>
                    <a:pt x="36" y="1587"/>
                    <a:pt x="36" y="1587"/>
                    <a:pt x="36" y="1587"/>
                  </a:cubicBezTo>
                  <a:cubicBezTo>
                    <a:pt x="10" y="1601"/>
                    <a:pt x="0" y="1632"/>
                    <a:pt x="14" y="1658"/>
                  </a:cubicBezTo>
                  <a:cubicBezTo>
                    <a:pt x="23" y="1675"/>
                    <a:pt x="41" y="1685"/>
                    <a:pt x="60" y="1685"/>
                  </a:cubicBezTo>
                  <a:cubicBezTo>
                    <a:pt x="68" y="1685"/>
                    <a:pt x="76" y="1684"/>
                    <a:pt x="84" y="1679"/>
                  </a:cubicBezTo>
                  <a:cubicBezTo>
                    <a:pt x="3104" y="98"/>
                    <a:pt x="3104" y="98"/>
                    <a:pt x="3104" y="98"/>
                  </a:cubicBezTo>
                  <a:cubicBezTo>
                    <a:pt x="3129" y="84"/>
                    <a:pt x="3139" y="53"/>
                    <a:pt x="3126" y="28"/>
                  </a:cubicBezTo>
                  <a:cubicBezTo>
                    <a:pt x="3116" y="10"/>
                    <a:pt x="3098" y="0"/>
                    <a:pt x="3080" y="0"/>
                  </a:cubicBezTo>
                </a:path>
              </a:pathLst>
            </a:custGeom>
            <a:solidFill>
              <a:srgbClr val="D5D5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id="{E13A0522-E40D-4B0A-B3A2-3F7BA70ED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38" y="1706563"/>
              <a:ext cx="9313863" cy="4983163"/>
            </a:xfrm>
            <a:custGeom>
              <a:avLst/>
              <a:gdLst>
                <a:gd name="T0" fmla="*/ 3070 w 3120"/>
                <a:gd name="T1" fmla="*/ 0 h 1669"/>
                <a:gd name="T2" fmla="*/ 3049 w 3120"/>
                <a:gd name="T3" fmla="*/ 5 h 1669"/>
                <a:gd name="T4" fmla="*/ 29 w 3120"/>
                <a:gd name="T5" fmla="*/ 1586 h 1669"/>
                <a:gd name="T6" fmla="*/ 11 w 3120"/>
                <a:gd name="T7" fmla="*/ 1646 h 1669"/>
                <a:gd name="T8" fmla="*/ 50 w 3120"/>
                <a:gd name="T9" fmla="*/ 1669 h 1669"/>
                <a:gd name="T10" fmla="*/ 70 w 3120"/>
                <a:gd name="T11" fmla="*/ 1664 h 1669"/>
                <a:gd name="T12" fmla="*/ 3090 w 3120"/>
                <a:gd name="T13" fmla="*/ 83 h 1669"/>
                <a:gd name="T14" fmla="*/ 3109 w 3120"/>
                <a:gd name="T15" fmla="*/ 23 h 1669"/>
                <a:gd name="T16" fmla="*/ 3070 w 3120"/>
                <a:gd name="T17" fmla="*/ 0 h 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0" h="1669">
                  <a:moveTo>
                    <a:pt x="3070" y="0"/>
                  </a:moveTo>
                  <a:cubicBezTo>
                    <a:pt x="3063" y="0"/>
                    <a:pt x="3056" y="1"/>
                    <a:pt x="3049" y="5"/>
                  </a:cubicBezTo>
                  <a:cubicBezTo>
                    <a:pt x="29" y="1586"/>
                    <a:pt x="29" y="1586"/>
                    <a:pt x="29" y="1586"/>
                  </a:cubicBezTo>
                  <a:cubicBezTo>
                    <a:pt x="8" y="1598"/>
                    <a:pt x="0" y="1624"/>
                    <a:pt x="11" y="1646"/>
                  </a:cubicBezTo>
                  <a:cubicBezTo>
                    <a:pt x="19" y="1661"/>
                    <a:pt x="34" y="1669"/>
                    <a:pt x="50" y="1669"/>
                  </a:cubicBezTo>
                  <a:cubicBezTo>
                    <a:pt x="57" y="1669"/>
                    <a:pt x="64" y="1668"/>
                    <a:pt x="70" y="1664"/>
                  </a:cubicBezTo>
                  <a:cubicBezTo>
                    <a:pt x="3090" y="83"/>
                    <a:pt x="3090" y="83"/>
                    <a:pt x="3090" y="83"/>
                  </a:cubicBezTo>
                  <a:cubicBezTo>
                    <a:pt x="3112" y="71"/>
                    <a:pt x="3120" y="45"/>
                    <a:pt x="3109" y="23"/>
                  </a:cubicBezTo>
                  <a:cubicBezTo>
                    <a:pt x="3101" y="8"/>
                    <a:pt x="3086" y="0"/>
                    <a:pt x="3070" y="0"/>
                  </a:cubicBezTo>
                </a:path>
              </a:pathLst>
            </a:custGeom>
            <a:solidFill>
              <a:srgbClr val="D1C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71" name="グループ化 270">
            <a:extLst>
              <a:ext uri="{FF2B5EF4-FFF2-40B4-BE49-F238E27FC236}">
                <a16:creationId xmlns:a16="http://schemas.microsoft.com/office/drawing/2014/main" id="{29A649CA-FD3E-42C7-B5F9-9F840E2D05DB}"/>
              </a:ext>
            </a:extLst>
          </p:cNvPr>
          <p:cNvGrpSpPr/>
          <p:nvPr/>
        </p:nvGrpSpPr>
        <p:grpSpPr>
          <a:xfrm>
            <a:off x="3021013" y="3246438"/>
            <a:ext cx="3989388" cy="1884363"/>
            <a:chOff x="3021013" y="3246438"/>
            <a:chExt cx="3989388" cy="1884363"/>
          </a:xfrm>
        </p:grpSpPr>
        <p:sp>
          <p:nvSpPr>
            <p:cNvPr id="80" name="Freeform 19">
              <a:extLst>
                <a:ext uri="{FF2B5EF4-FFF2-40B4-BE49-F238E27FC236}">
                  <a16:creationId xmlns:a16="http://schemas.microsoft.com/office/drawing/2014/main" id="{4456D1C7-AAC8-4352-8BEB-C0A46DC51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176" y="4425951"/>
              <a:ext cx="657225" cy="660400"/>
            </a:xfrm>
            <a:custGeom>
              <a:avLst/>
              <a:gdLst>
                <a:gd name="T0" fmla="*/ 6 w 220"/>
                <a:gd name="T1" fmla="*/ 6 h 221"/>
                <a:gd name="T2" fmla="*/ 17 w 220"/>
                <a:gd name="T3" fmla="*/ 0 h 221"/>
                <a:gd name="T4" fmla="*/ 112 w 220"/>
                <a:gd name="T5" fmla="*/ 68 h 221"/>
                <a:gd name="T6" fmla="*/ 185 w 220"/>
                <a:gd name="T7" fmla="*/ 138 h 221"/>
                <a:gd name="T8" fmla="*/ 195 w 220"/>
                <a:gd name="T9" fmla="*/ 221 h 221"/>
                <a:gd name="T10" fmla="*/ 172 w 220"/>
                <a:gd name="T11" fmla="*/ 153 h 221"/>
                <a:gd name="T12" fmla="*/ 102 w 220"/>
                <a:gd name="T13" fmla="*/ 95 h 221"/>
                <a:gd name="T14" fmla="*/ 0 w 220"/>
                <a:gd name="T15" fmla="*/ 24 h 221"/>
                <a:gd name="T16" fmla="*/ 6 w 220"/>
                <a:gd name="T17" fmla="*/ 6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221">
                  <a:moveTo>
                    <a:pt x="6" y="6"/>
                  </a:moveTo>
                  <a:cubicBezTo>
                    <a:pt x="8" y="2"/>
                    <a:pt x="11" y="0"/>
                    <a:pt x="17" y="0"/>
                  </a:cubicBezTo>
                  <a:cubicBezTo>
                    <a:pt x="32" y="1"/>
                    <a:pt x="97" y="30"/>
                    <a:pt x="112" y="68"/>
                  </a:cubicBezTo>
                  <a:cubicBezTo>
                    <a:pt x="128" y="105"/>
                    <a:pt x="151" y="93"/>
                    <a:pt x="185" y="138"/>
                  </a:cubicBezTo>
                  <a:cubicBezTo>
                    <a:pt x="220" y="182"/>
                    <a:pt x="216" y="205"/>
                    <a:pt x="195" y="221"/>
                  </a:cubicBezTo>
                  <a:cubicBezTo>
                    <a:pt x="209" y="203"/>
                    <a:pt x="202" y="197"/>
                    <a:pt x="172" y="153"/>
                  </a:cubicBezTo>
                  <a:cubicBezTo>
                    <a:pt x="143" y="108"/>
                    <a:pt x="119" y="119"/>
                    <a:pt x="102" y="95"/>
                  </a:cubicBezTo>
                  <a:cubicBezTo>
                    <a:pt x="84" y="71"/>
                    <a:pt x="36" y="21"/>
                    <a:pt x="0" y="24"/>
                  </a:cubicBezTo>
                  <a:cubicBezTo>
                    <a:pt x="2" y="17"/>
                    <a:pt x="3" y="10"/>
                    <a:pt x="6" y="6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id="{B448F9E1-E452-4DB9-8082-127C8F830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1901" y="4489451"/>
              <a:ext cx="665163" cy="617538"/>
            </a:xfrm>
            <a:custGeom>
              <a:avLst/>
              <a:gdLst>
                <a:gd name="T0" fmla="*/ 186 w 223"/>
                <a:gd name="T1" fmla="*/ 132 h 207"/>
                <a:gd name="T2" fmla="*/ 209 w 223"/>
                <a:gd name="T3" fmla="*/ 200 h 207"/>
                <a:gd name="T4" fmla="*/ 158 w 223"/>
                <a:gd name="T5" fmla="*/ 181 h 207"/>
                <a:gd name="T6" fmla="*/ 118 w 223"/>
                <a:gd name="T7" fmla="*/ 162 h 207"/>
                <a:gd name="T8" fmla="*/ 53 w 223"/>
                <a:gd name="T9" fmla="*/ 143 h 207"/>
                <a:gd name="T10" fmla="*/ 62 w 223"/>
                <a:gd name="T11" fmla="*/ 119 h 207"/>
                <a:gd name="T12" fmla="*/ 3 w 223"/>
                <a:gd name="T13" fmla="*/ 48 h 207"/>
                <a:gd name="T14" fmla="*/ 1 w 223"/>
                <a:gd name="T15" fmla="*/ 40 h 207"/>
                <a:gd name="T16" fmla="*/ 1 w 223"/>
                <a:gd name="T17" fmla="*/ 40 h 207"/>
                <a:gd name="T18" fmla="*/ 11 w 223"/>
                <a:gd name="T19" fmla="*/ 12 h 207"/>
                <a:gd name="T20" fmla="*/ 14 w 223"/>
                <a:gd name="T21" fmla="*/ 3 h 207"/>
                <a:gd name="T22" fmla="*/ 116 w 223"/>
                <a:gd name="T23" fmla="*/ 74 h 207"/>
                <a:gd name="T24" fmla="*/ 186 w 223"/>
                <a:gd name="T25" fmla="*/ 13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3" h="207">
                  <a:moveTo>
                    <a:pt x="186" y="132"/>
                  </a:moveTo>
                  <a:cubicBezTo>
                    <a:pt x="216" y="176"/>
                    <a:pt x="223" y="182"/>
                    <a:pt x="209" y="200"/>
                  </a:cubicBezTo>
                  <a:cubicBezTo>
                    <a:pt x="197" y="207"/>
                    <a:pt x="175" y="200"/>
                    <a:pt x="158" y="181"/>
                  </a:cubicBezTo>
                  <a:cubicBezTo>
                    <a:pt x="141" y="163"/>
                    <a:pt x="147" y="163"/>
                    <a:pt x="118" y="162"/>
                  </a:cubicBezTo>
                  <a:cubicBezTo>
                    <a:pt x="89" y="161"/>
                    <a:pt x="58" y="161"/>
                    <a:pt x="53" y="143"/>
                  </a:cubicBezTo>
                  <a:cubicBezTo>
                    <a:pt x="56" y="138"/>
                    <a:pt x="60" y="131"/>
                    <a:pt x="62" y="119"/>
                  </a:cubicBezTo>
                  <a:cubicBezTo>
                    <a:pt x="66" y="92"/>
                    <a:pt x="8" y="74"/>
                    <a:pt x="3" y="48"/>
                  </a:cubicBezTo>
                  <a:cubicBezTo>
                    <a:pt x="3" y="45"/>
                    <a:pt x="2" y="42"/>
                    <a:pt x="1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28"/>
                    <a:pt x="4" y="29"/>
                    <a:pt x="11" y="12"/>
                  </a:cubicBezTo>
                  <a:cubicBezTo>
                    <a:pt x="13" y="9"/>
                    <a:pt x="14" y="6"/>
                    <a:pt x="14" y="3"/>
                  </a:cubicBezTo>
                  <a:cubicBezTo>
                    <a:pt x="50" y="0"/>
                    <a:pt x="98" y="50"/>
                    <a:pt x="116" y="74"/>
                  </a:cubicBezTo>
                  <a:cubicBezTo>
                    <a:pt x="133" y="98"/>
                    <a:pt x="157" y="87"/>
                    <a:pt x="186" y="132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E1E20822-BBB2-451F-A85F-6C6A52A25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0613" y="4354513"/>
              <a:ext cx="200025" cy="169863"/>
            </a:xfrm>
            <a:custGeom>
              <a:avLst/>
              <a:gdLst>
                <a:gd name="T0" fmla="*/ 61 w 67"/>
                <a:gd name="T1" fmla="*/ 48 h 57"/>
                <a:gd name="T2" fmla="*/ 58 w 67"/>
                <a:gd name="T3" fmla="*/ 57 h 57"/>
                <a:gd name="T4" fmla="*/ 16 w 67"/>
                <a:gd name="T5" fmla="*/ 1 h 57"/>
                <a:gd name="T6" fmla="*/ 67 w 67"/>
                <a:gd name="T7" fmla="*/ 30 h 57"/>
                <a:gd name="T8" fmla="*/ 61 w 67"/>
                <a:gd name="T9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7">
                  <a:moveTo>
                    <a:pt x="61" y="48"/>
                  </a:moveTo>
                  <a:cubicBezTo>
                    <a:pt x="61" y="51"/>
                    <a:pt x="60" y="54"/>
                    <a:pt x="58" y="57"/>
                  </a:cubicBezTo>
                  <a:cubicBezTo>
                    <a:pt x="58" y="57"/>
                    <a:pt x="0" y="13"/>
                    <a:pt x="16" y="1"/>
                  </a:cubicBezTo>
                  <a:cubicBezTo>
                    <a:pt x="29" y="0"/>
                    <a:pt x="53" y="15"/>
                    <a:pt x="67" y="30"/>
                  </a:cubicBezTo>
                  <a:cubicBezTo>
                    <a:pt x="64" y="34"/>
                    <a:pt x="63" y="41"/>
                    <a:pt x="61" y="48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776CC273-5923-482A-8536-C6F39F6C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2676" y="4357688"/>
              <a:ext cx="180975" cy="250825"/>
            </a:xfrm>
            <a:custGeom>
              <a:avLst/>
              <a:gdLst>
                <a:gd name="T0" fmla="*/ 51 w 61"/>
                <a:gd name="T1" fmla="*/ 84 h 84"/>
                <a:gd name="T2" fmla="*/ 45 w 61"/>
                <a:gd name="T3" fmla="*/ 77 h 84"/>
                <a:gd name="T4" fmla="*/ 0 w 61"/>
                <a:gd name="T5" fmla="*/ 17 h 84"/>
                <a:gd name="T6" fmla="*/ 0 w 61"/>
                <a:gd name="T7" fmla="*/ 17 h 84"/>
                <a:gd name="T8" fmla="*/ 14 w 61"/>
                <a:gd name="T9" fmla="*/ 1 h 84"/>
                <a:gd name="T10" fmla="*/ 19 w 61"/>
                <a:gd name="T11" fmla="*/ 0 h 84"/>
                <a:gd name="T12" fmla="*/ 61 w 61"/>
                <a:gd name="T13" fmla="*/ 56 h 84"/>
                <a:gd name="T14" fmla="*/ 51 w 61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4">
                  <a:moveTo>
                    <a:pt x="51" y="84"/>
                  </a:moveTo>
                  <a:cubicBezTo>
                    <a:pt x="50" y="78"/>
                    <a:pt x="48" y="76"/>
                    <a:pt x="45" y="77"/>
                  </a:cubicBezTo>
                  <a:cubicBezTo>
                    <a:pt x="45" y="77"/>
                    <a:pt x="1" y="40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12"/>
                    <a:pt x="7" y="5"/>
                    <a:pt x="14" y="1"/>
                  </a:cubicBezTo>
                  <a:cubicBezTo>
                    <a:pt x="16" y="1"/>
                    <a:pt x="17" y="0"/>
                    <a:pt x="19" y="0"/>
                  </a:cubicBezTo>
                  <a:cubicBezTo>
                    <a:pt x="3" y="12"/>
                    <a:pt x="61" y="56"/>
                    <a:pt x="61" y="56"/>
                  </a:cubicBezTo>
                  <a:cubicBezTo>
                    <a:pt x="54" y="73"/>
                    <a:pt x="50" y="72"/>
                    <a:pt x="51" y="84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260FA034-DB04-4306-B220-A483CBD2E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913" y="4408488"/>
              <a:ext cx="265113" cy="271463"/>
            </a:xfrm>
            <a:custGeom>
              <a:avLst/>
              <a:gdLst>
                <a:gd name="T0" fmla="*/ 44 w 89"/>
                <a:gd name="T1" fmla="*/ 0 h 91"/>
                <a:gd name="T2" fmla="*/ 89 w 89"/>
                <a:gd name="T3" fmla="*/ 60 h 91"/>
                <a:gd name="T4" fmla="*/ 80 w 89"/>
                <a:gd name="T5" fmla="*/ 69 h 91"/>
                <a:gd name="T6" fmla="*/ 27 w 89"/>
                <a:gd name="T7" fmla="*/ 90 h 91"/>
                <a:gd name="T8" fmla="*/ 21 w 89"/>
                <a:gd name="T9" fmla="*/ 89 h 91"/>
                <a:gd name="T10" fmla="*/ 14 w 89"/>
                <a:gd name="T11" fmla="*/ 62 h 91"/>
                <a:gd name="T12" fmla="*/ 11 w 89"/>
                <a:gd name="T13" fmla="*/ 35 h 91"/>
                <a:gd name="T14" fmla="*/ 40 w 89"/>
                <a:gd name="T15" fmla="*/ 8 h 91"/>
                <a:gd name="T16" fmla="*/ 44 w 89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91">
                  <a:moveTo>
                    <a:pt x="44" y="0"/>
                  </a:moveTo>
                  <a:cubicBezTo>
                    <a:pt x="45" y="23"/>
                    <a:pt x="89" y="60"/>
                    <a:pt x="89" y="60"/>
                  </a:cubicBezTo>
                  <a:cubicBezTo>
                    <a:pt x="87" y="61"/>
                    <a:pt x="83" y="66"/>
                    <a:pt x="80" y="69"/>
                  </a:cubicBezTo>
                  <a:cubicBezTo>
                    <a:pt x="74" y="77"/>
                    <a:pt x="43" y="91"/>
                    <a:pt x="27" y="90"/>
                  </a:cubicBezTo>
                  <a:cubicBezTo>
                    <a:pt x="25" y="90"/>
                    <a:pt x="23" y="89"/>
                    <a:pt x="21" y="89"/>
                  </a:cubicBezTo>
                  <a:cubicBezTo>
                    <a:pt x="15" y="83"/>
                    <a:pt x="21" y="74"/>
                    <a:pt x="14" y="62"/>
                  </a:cubicBezTo>
                  <a:cubicBezTo>
                    <a:pt x="0" y="52"/>
                    <a:pt x="11" y="35"/>
                    <a:pt x="11" y="35"/>
                  </a:cubicBezTo>
                  <a:cubicBezTo>
                    <a:pt x="21" y="23"/>
                    <a:pt x="36" y="16"/>
                    <a:pt x="40" y="8"/>
                  </a:cubicBezTo>
                  <a:cubicBezTo>
                    <a:pt x="42" y="6"/>
                    <a:pt x="43" y="3"/>
                    <a:pt x="44" y="0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A6F72296-DD54-4097-8F94-68E402603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6088" y="4479926"/>
              <a:ext cx="566738" cy="287338"/>
            </a:xfrm>
            <a:custGeom>
              <a:avLst/>
              <a:gdLst>
                <a:gd name="T0" fmla="*/ 129 w 190"/>
                <a:gd name="T1" fmla="*/ 9 h 96"/>
                <a:gd name="T2" fmla="*/ 158 w 190"/>
                <a:gd name="T3" fmla="*/ 0 h 96"/>
                <a:gd name="T4" fmla="*/ 180 w 190"/>
                <a:gd name="T5" fmla="*/ 11 h 96"/>
                <a:gd name="T6" fmla="*/ 183 w 190"/>
                <a:gd name="T7" fmla="*/ 38 h 96"/>
                <a:gd name="T8" fmla="*/ 190 w 190"/>
                <a:gd name="T9" fmla="*/ 65 h 96"/>
                <a:gd name="T10" fmla="*/ 152 w 190"/>
                <a:gd name="T11" fmla="*/ 66 h 96"/>
                <a:gd name="T12" fmla="*/ 32 w 190"/>
                <a:gd name="T13" fmla="*/ 74 h 96"/>
                <a:gd name="T14" fmla="*/ 0 w 190"/>
                <a:gd name="T15" fmla="*/ 96 h 96"/>
                <a:gd name="T16" fmla="*/ 0 w 190"/>
                <a:gd name="T17" fmla="*/ 91 h 96"/>
                <a:gd name="T18" fmla="*/ 22 w 190"/>
                <a:gd name="T19" fmla="*/ 4 h 96"/>
                <a:gd name="T20" fmla="*/ 23 w 190"/>
                <a:gd name="T21" fmla="*/ 4 h 96"/>
                <a:gd name="T22" fmla="*/ 114 w 190"/>
                <a:gd name="T23" fmla="*/ 13 h 96"/>
                <a:gd name="T24" fmla="*/ 129 w 190"/>
                <a:gd name="T25" fmla="*/ 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0" h="96">
                  <a:moveTo>
                    <a:pt x="129" y="9"/>
                  </a:moveTo>
                  <a:cubicBezTo>
                    <a:pt x="139" y="6"/>
                    <a:pt x="147" y="0"/>
                    <a:pt x="158" y="0"/>
                  </a:cubicBezTo>
                  <a:cubicBezTo>
                    <a:pt x="173" y="0"/>
                    <a:pt x="180" y="11"/>
                    <a:pt x="180" y="11"/>
                  </a:cubicBezTo>
                  <a:cubicBezTo>
                    <a:pt x="180" y="11"/>
                    <a:pt x="169" y="28"/>
                    <a:pt x="183" y="38"/>
                  </a:cubicBezTo>
                  <a:cubicBezTo>
                    <a:pt x="190" y="50"/>
                    <a:pt x="184" y="59"/>
                    <a:pt x="190" y="65"/>
                  </a:cubicBezTo>
                  <a:cubicBezTo>
                    <a:pt x="178" y="64"/>
                    <a:pt x="171" y="62"/>
                    <a:pt x="152" y="66"/>
                  </a:cubicBezTo>
                  <a:cubicBezTo>
                    <a:pt x="130" y="70"/>
                    <a:pt x="47" y="69"/>
                    <a:pt x="32" y="74"/>
                  </a:cubicBezTo>
                  <a:cubicBezTo>
                    <a:pt x="17" y="80"/>
                    <a:pt x="15" y="78"/>
                    <a:pt x="0" y="96"/>
                  </a:cubicBezTo>
                  <a:cubicBezTo>
                    <a:pt x="0" y="94"/>
                    <a:pt x="0" y="93"/>
                    <a:pt x="0" y="91"/>
                  </a:cubicBezTo>
                  <a:cubicBezTo>
                    <a:pt x="1" y="78"/>
                    <a:pt x="16" y="46"/>
                    <a:pt x="22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52" y="16"/>
                    <a:pt x="97" y="13"/>
                    <a:pt x="114" y="13"/>
                  </a:cubicBezTo>
                  <a:cubicBezTo>
                    <a:pt x="119" y="13"/>
                    <a:pt x="124" y="11"/>
                    <a:pt x="129" y="9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A224EAEB-E121-4F56-A627-66CBBFBF2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288" y="3446463"/>
              <a:ext cx="1541463" cy="1684338"/>
            </a:xfrm>
            <a:custGeom>
              <a:avLst/>
              <a:gdLst>
                <a:gd name="T0" fmla="*/ 20 w 516"/>
                <a:gd name="T1" fmla="*/ 352 h 564"/>
                <a:gd name="T2" fmla="*/ 3 w 516"/>
                <a:gd name="T3" fmla="*/ 285 h 564"/>
                <a:gd name="T4" fmla="*/ 3 w 516"/>
                <a:gd name="T5" fmla="*/ 247 h 564"/>
                <a:gd name="T6" fmla="*/ 10 w 516"/>
                <a:gd name="T7" fmla="*/ 166 h 564"/>
                <a:gd name="T8" fmla="*/ 12 w 516"/>
                <a:gd name="T9" fmla="*/ 146 h 564"/>
                <a:gd name="T10" fmla="*/ 38 w 516"/>
                <a:gd name="T11" fmla="*/ 102 h 564"/>
                <a:gd name="T12" fmla="*/ 49 w 516"/>
                <a:gd name="T13" fmla="*/ 5 h 564"/>
                <a:gd name="T14" fmla="*/ 47 w 516"/>
                <a:gd name="T15" fmla="*/ 0 h 564"/>
                <a:gd name="T16" fmla="*/ 198 w 516"/>
                <a:gd name="T17" fmla="*/ 137 h 564"/>
                <a:gd name="T18" fmla="*/ 208 w 516"/>
                <a:gd name="T19" fmla="*/ 287 h 564"/>
                <a:gd name="T20" fmla="*/ 209 w 516"/>
                <a:gd name="T21" fmla="*/ 350 h 564"/>
                <a:gd name="T22" fmla="*/ 187 w 516"/>
                <a:gd name="T23" fmla="*/ 437 h 564"/>
                <a:gd name="T24" fmla="*/ 187 w 516"/>
                <a:gd name="T25" fmla="*/ 442 h 564"/>
                <a:gd name="T26" fmla="*/ 219 w 516"/>
                <a:gd name="T27" fmla="*/ 420 h 564"/>
                <a:gd name="T28" fmla="*/ 339 w 516"/>
                <a:gd name="T29" fmla="*/ 412 h 564"/>
                <a:gd name="T30" fmla="*/ 377 w 516"/>
                <a:gd name="T31" fmla="*/ 411 h 564"/>
                <a:gd name="T32" fmla="*/ 383 w 516"/>
                <a:gd name="T33" fmla="*/ 412 h 564"/>
                <a:gd name="T34" fmla="*/ 436 w 516"/>
                <a:gd name="T35" fmla="*/ 391 h 564"/>
                <a:gd name="T36" fmla="*/ 445 w 516"/>
                <a:gd name="T37" fmla="*/ 382 h 564"/>
                <a:gd name="T38" fmla="*/ 451 w 516"/>
                <a:gd name="T39" fmla="*/ 389 h 564"/>
                <a:gd name="T40" fmla="*/ 453 w 516"/>
                <a:gd name="T41" fmla="*/ 397 h 564"/>
                <a:gd name="T42" fmla="*/ 512 w 516"/>
                <a:gd name="T43" fmla="*/ 468 h 564"/>
                <a:gd name="T44" fmla="*/ 503 w 516"/>
                <a:gd name="T45" fmla="*/ 492 h 564"/>
                <a:gd name="T46" fmla="*/ 495 w 516"/>
                <a:gd name="T47" fmla="*/ 498 h 564"/>
                <a:gd name="T48" fmla="*/ 479 w 516"/>
                <a:gd name="T49" fmla="*/ 513 h 564"/>
                <a:gd name="T50" fmla="*/ 453 w 516"/>
                <a:gd name="T51" fmla="*/ 519 h 564"/>
                <a:gd name="T52" fmla="*/ 289 w 516"/>
                <a:gd name="T53" fmla="*/ 539 h 564"/>
                <a:gd name="T54" fmla="*/ 98 w 516"/>
                <a:gd name="T55" fmla="*/ 550 h 564"/>
                <a:gd name="T56" fmla="*/ 47 w 516"/>
                <a:gd name="T57" fmla="*/ 481 h 564"/>
                <a:gd name="T58" fmla="*/ 39 w 516"/>
                <a:gd name="T59" fmla="*/ 449 h 564"/>
                <a:gd name="T60" fmla="*/ 19 w 516"/>
                <a:gd name="T61" fmla="*/ 361 h 564"/>
                <a:gd name="T62" fmla="*/ 20 w 516"/>
                <a:gd name="T63" fmla="*/ 352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6" h="564">
                  <a:moveTo>
                    <a:pt x="20" y="352"/>
                  </a:moveTo>
                  <a:cubicBezTo>
                    <a:pt x="23" y="337"/>
                    <a:pt x="3" y="285"/>
                    <a:pt x="3" y="285"/>
                  </a:cubicBezTo>
                  <a:cubicBezTo>
                    <a:pt x="4" y="273"/>
                    <a:pt x="5" y="258"/>
                    <a:pt x="3" y="247"/>
                  </a:cubicBezTo>
                  <a:cubicBezTo>
                    <a:pt x="0" y="232"/>
                    <a:pt x="6" y="194"/>
                    <a:pt x="10" y="166"/>
                  </a:cubicBezTo>
                  <a:cubicBezTo>
                    <a:pt x="11" y="158"/>
                    <a:pt x="12" y="151"/>
                    <a:pt x="12" y="146"/>
                  </a:cubicBezTo>
                  <a:cubicBezTo>
                    <a:pt x="13" y="123"/>
                    <a:pt x="32" y="108"/>
                    <a:pt x="38" y="102"/>
                  </a:cubicBezTo>
                  <a:cubicBezTo>
                    <a:pt x="51" y="89"/>
                    <a:pt x="51" y="22"/>
                    <a:pt x="49" y="5"/>
                  </a:cubicBezTo>
                  <a:cubicBezTo>
                    <a:pt x="48" y="3"/>
                    <a:pt x="48" y="1"/>
                    <a:pt x="47" y="0"/>
                  </a:cubicBezTo>
                  <a:cubicBezTo>
                    <a:pt x="104" y="17"/>
                    <a:pt x="195" y="44"/>
                    <a:pt x="198" y="137"/>
                  </a:cubicBezTo>
                  <a:cubicBezTo>
                    <a:pt x="201" y="230"/>
                    <a:pt x="197" y="214"/>
                    <a:pt x="208" y="287"/>
                  </a:cubicBezTo>
                  <a:cubicBezTo>
                    <a:pt x="211" y="310"/>
                    <a:pt x="211" y="331"/>
                    <a:pt x="209" y="350"/>
                  </a:cubicBezTo>
                  <a:cubicBezTo>
                    <a:pt x="203" y="392"/>
                    <a:pt x="188" y="424"/>
                    <a:pt x="187" y="437"/>
                  </a:cubicBezTo>
                  <a:cubicBezTo>
                    <a:pt x="187" y="439"/>
                    <a:pt x="187" y="440"/>
                    <a:pt x="187" y="442"/>
                  </a:cubicBezTo>
                  <a:cubicBezTo>
                    <a:pt x="202" y="424"/>
                    <a:pt x="204" y="426"/>
                    <a:pt x="219" y="420"/>
                  </a:cubicBezTo>
                  <a:cubicBezTo>
                    <a:pt x="234" y="415"/>
                    <a:pt x="317" y="416"/>
                    <a:pt x="339" y="412"/>
                  </a:cubicBezTo>
                  <a:cubicBezTo>
                    <a:pt x="358" y="408"/>
                    <a:pt x="365" y="410"/>
                    <a:pt x="377" y="411"/>
                  </a:cubicBezTo>
                  <a:cubicBezTo>
                    <a:pt x="379" y="411"/>
                    <a:pt x="381" y="412"/>
                    <a:pt x="383" y="412"/>
                  </a:cubicBezTo>
                  <a:cubicBezTo>
                    <a:pt x="399" y="413"/>
                    <a:pt x="430" y="399"/>
                    <a:pt x="436" y="391"/>
                  </a:cubicBezTo>
                  <a:cubicBezTo>
                    <a:pt x="439" y="388"/>
                    <a:pt x="443" y="383"/>
                    <a:pt x="445" y="382"/>
                  </a:cubicBezTo>
                  <a:cubicBezTo>
                    <a:pt x="448" y="381"/>
                    <a:pt x="450" y="383"/>
                    <a:pt x="451" y="389"/>
                  </a:cubicBezTo>
                  <a:cubicBezTo>
                    <a:pt x="452" y="391"/>
                    <a:pt x="453" y="394"/>
                    <a:pt x="453" y="397"/>
                  </a:cubicBezTo>
                  <a:cubicBezTo>
                    <a:pt x="458" y="423"/>
                    <a:pt x="516" y="441"/>
                    <a:pt x="512" y="468"/>
                  </a:cubicBezTo>
                  <a:cubicBezTo>
                    <a:pt x="510" y="480"/>
                    <a:pt x="506" y="487"/>
                    <a:pt x="503" y="492"/>
                  </a:cubicBezTo>
                  <a:cubicBezTo>
                    <a:pt x="499" y="497"/>
                    <a:pt x="495" y="498"/>
                    <a:pt x="495" y="498"/>
                  </a:cubicBezTo>
                  <a:cubicBezTo>
                    <a:pt x="495" y="498"/>
                    <a:pt x="479" y="501"/>
                    <a:pt x="479" y="513"/>
                  </a:cubicBezTo>
                  <a:cubicBezTo>
                    <a:pt x="478" y="525"/>
                    <a:pt x="473" y="519"/>
                    <a:pt x="453" y="519"/>
                  </a:cubicBezTo>
                  <a:cubicBezTo>
                    <a:pt x="432" y="519"/>
                    <a:pt x="319" y="529"/>
                    <a:pt x="289" y="539"/>
                  </a:cubicBezTo>
                  <a:cubicBezTo>
                    <a:pt x="259" y="550"/>
                    <a:pt x="124" y="564"/>
                    <a:pt x="98" y="550"/>
                  </a:cubicBezTo>
                  <a:cubicBezTo>
                    <a:pt x="78" y="540"/>
                    <a:pt x="59" y="514"/>
                    <a:pt x="47" y="481"/>
                  </a:cubicBezTo>
                  <a:cubicBezTo>
                    <a:pt x="44" y="471"/>
                    <a:pt x="41" y="460"/>
                    <a:pt x="39" y="449"/>
                  </a:cubicBezTo>
                  <a:cubicBezTo>
                    <a:pt x="32" y="410"/>
                    <a:pt x="21" y="379"/>
                    <a:pt x="19" y="361"/>
                  </a:cubicBezTo>
                  <a:cubicBezTo>
                    <a:pt x="19" y="358"/>
                    <a:pt x="19" y="355"/>
                    <a:pt x="20" y="352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0EA66839-A610-4D79-8CEA-CD978A81D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9663" y="4297363"/>
              <a:ext cx="188913" cy="585788"/>
            </a:xfrm>
            <a:custGeom>
              <a:avLst/>
              <a:gdLst>
                <a:gd name="T0" fmla="*/ 19 w 63"/>
                <a:gd name="T1" fmla="*/ 0 h 196"/>
                <a:gd name="T2" fmla="*/ 36 w 63"/>
                <a:gd name="T3" fmla="*/ 67 h 196"/>
                <a:gd name="T4" fmla="*/ 35 w 63"/>
                <a:gd name="T5" fmla="*/ 76 h 196"/>
                <a:gd name="T6" fmla="*/ 55 w 63"/>
                <a:gd name="T7" fmla="*/ 164 h 196"/>
                <a:gd name="T8" fmla="*/ 63 w 63"/>
                <a:gd name="T9" fmla="*/ 196 h 196"/>
                <a:gd name="T10" fmla="*/ 0 w 63"/>
                <a:gd name="T11" fmla="*/ 8 h 196"/>
                <a:gd name="T12" fmla="*/ 13 w 63"/>
                <a:gd name="T13" fmla="*/ 17 h 196"/>
                <a:gd name="T14" fmla="*/ 19 w 63"/>
                <a:gd name="T15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196">
                  <a:moveTo>
                    <a:pt x="19" y="0"/>
                  </a:moveTo>
                  <a:cubicBezTo>
                    <a:pt x="19" y="0"/>
                    <a:pt x="39" y="52"/>
                    <a:pt x="36" y="67"/>
                  </a:cubicBezTo>
                  <a:cubicBezTo>
                    <a:pt x="35" y="70"/>
                    <a:pt x="35" y="73"/>
                    <a:pt x="35" y="76"/>
                  </a:cubicBezTo>
                  <a:cubicBezTo>
                    <a:pt x="37" y="94"/>
                    <a:pt x="48" y="125"/>
                    <a:pt x="55" y="164"/>
                  </a:cubicBezTo>
                  <a:cubicBezTo>
                    <a:pt x="57" y="175"/>
                    <a:pt x="60" y="186"/>
                    <a:pt x="63" y="196"/>
                  </a:cubicBezTo>
                  <a:cubicBezTo>
                    <a:pt x="16" y="169"/>
                    <a:pt x="6" y="45"/>
                    <a:pt x="0" y="8"/>
                  </a:cubicBezTo>
                  <a:cubicBezTo>
                    <a:pt x="7" y="11"/>
                    <a:pt x="10" y="17"/>
                    <a:pt x="13" y="17"/>
                  </a:cubicBezTo>
                  <a:cubicBezTo>
                    <a:pt x="16" y="16"/>
                    <a:pt x="18" y="9"/>
                    <a:pt x="19" y="0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5118F0E9-BD60-4E1B-A74A-7DA911770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901" y="3252788"/>
              <a:ext cx="1220788" cy="1095375"/>
            </a:xfrm>
            <a:custGeom>
              <a:avLst/>
              <a:gdLst>
                <a:gd name="T0" fmla="*/ 368 w 409"/>
                <a:gd name="T1" fmla="*/ 231 h 367"/>
                <a:gd name="T2" fmla="*/ 361 w 409"/>
                <a:gd name="T3" fmla="*/ 312 h 367"/>
                <a:gd name="T4" fmla="*/ 361 w 409"/>
                <a:gd name="T5" fmla="*/ 350 h 367"/>
                <a:gd name="T6" fmla="*/ 355 w 409"/>
                <a:gd name="T7" fmla="*/ 367 h 367"/>
                <a:gd name="T8" fmla="*/ 342 w 409"/>
                <a:gd name="T9" fmla="*/ 358 h 367"/>
                <a:gd name="T10" fmla="*/ 332 w 409"/>
                <a:gd name="T11" fmla="*/ 357 h 367"/>
                <a:gd name="T12" fmla="*/ 252 w 409"/>
                <a:gd name="T13" fmla="*/ 327 h 367"/>
                <a:gd name="T14" fmla="*/ 106 w 409"/>
                <a:gd name="T15" fmla="*/ 289 h 367"/>
                <a:gd name="T16" fmla="*/ 30 w 409"/>
                <a:gd name="T17" fmla="*/ 274 h 367"/>
                <a:gd name="T18" fmla="*/ 42 w 409"/>
                <a:gd name="T19" fmla="*/ 100 h 367"/>
                <a:gd name="T20" fmla="*/ 34 w 409"/>
                <a:gd name="T21" fmla="*/ 98 h 367"/>
                <a:gd name="T22" fmla="*/ 33 w 409"/>
                <a:gd name="T23" fmla="*/ 33 h 367"/>
                <a:gd name="T24" fmla="*/ 0 w 409"/>
                <a:gd name="T25" fmla="*/ 10 h 367"/>
                <a:gd name="T26" fmla="*/ 0 w 409"/>
                <a:gd name="T27" fmla="*/ 0 h 367"/>
                <a:gd name="T28" fmla="*/ 26 w 409"/>
                <a:gd name="T29" fmla="*/ 4 h 367"/>
                <a:gd name="T30" fmla="*/ 118 w 409"/>
                <a:gd name="T31" fmla="*/ 12 h 367"/>
                <a:gd name="T32" fmla="*/ 227 w 409"/>
                <a:gd name="T33" fmla="*/ 29 h 367"/>
                <a:gd name="T34" fmla="*/ 284 w 409"/>
                <a:gd name="T35" fmla="*/ 35 h 367"/>
                <a:gd name="T36" fmla="*/ 358 w 409"/>
                <a:gd name="T37" fmla="*/ 66 h 367"/>
                <a:gd name="T38" fmla="*/ 405 w 409"/>
                <a:gd name="T39" fmla="*/ 65 h 367"/>
                <a:gd name="T40" fmla="*/ 407 w 409"/>
                <a:gd name="T41" fmla="*/ 70 h 367"/>
                <a:gd name="T42" fmla="*/ 396 w 409"/>
                <a:gd name="T43" fmla="*/ 167 h 367"/>
                <a:gd name="T44" fmla="*/ 370 w 409"/>
                <a:gd name="T45" fmla="*/ 211 h 367"/>
                <a:gd name="T46" fmla="*/ 368 w 409"/>
                <a:gd name="T47" fmla="*/ 231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9" h="367">
                  <a:moveTo>
                    <a:pt x="368" y="231"/>
                  </a:moveTo>
                  <a:cubicBezTo>
                    <a:pt x="364" y="259"/>
                    <a:pt x="358" y="297"/>
                    <a:pt x="361" y="312"/>
                  </a:cubicBezTo>
                  <a:cubicBezTo>
                    <a:pt x="363" y="323"/>
                    <a:pt x="362" y="338"/>
                    <a:pt x="361" y="350"/>
                  </a:cubicBezTo>
                  <a:cubicBezTo>
                    <a:pt x="360" y="359"/>
                    <a:pt x="358" y="366"/>
                    <a:pt x="355" y="367"/>
                  </a:cubicBezTo>
                  <a:cubicBezTo>
                    <a:pt x="352" y="367"/>
                    <a:pt x="349" y="361"/>
                    <a:pt x="342" y="358"/>
                  </a:cubicBezTo>
                  <a:cubicBezTo>
                    <a:pt x="339" y="356"/>
                    <a:pt x="336" y="356"/>
                    <a:pt x="332" y="357"/>
                  </a:cubicBezTo>
                  <a:cubicBezTo>
                    <a:pt x="318" y="360"/>
                    <a:pt x="285" y="324"/>
                    <a:pt x="252" y="327"/>
                  </a:cubicBezTo>
                  <a:cubicBezTo>
                    <a:pt x="219" y="330"/>
                    <a:pt x="192" y="296"/>
                    <a:pt x="106" y="289"/>
                  </a:cubicBezTo>
                  <a:cubicBezTo>
                    <a:pt x="66" y="286"/>
                    <a:pt x="44" y="280"/>
                    <a:pt x="30" y="274"/>
                  </a:cubicBezTo>
                  <a:cubicBezTo>
                    <a:pt x="11" y="220"/>
                    <a:pt x="42" y="100"/>
                    <a:pt x="42" y="100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46" y="76"/>
                    <a:pt x="44" y="51"/>
                    <a:pt x="33" y="33"/>
                  </a:cubicBezTo>
                  <a:cubicBezTo>
                    <a:pt x="20" y="12"/>
                    <a:pt x="0" y="10"/>
                    <a:pt x="0" y="1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0"/>
                    <a:pt x="19" y="2"/>
                    <a:pt x="26" y="4"/>
                  </a:cubicBezTo>
                  <a:cubicBezTo>
                    <a:pt x="45" y="11"/>
                    <a:pt x="87" y="11"/>
                    <a:pt x="118" y="12"/>
                  </a:cubicBezTo>
                  <a:cubicBezTo>
                    <a:pt x="149" y="12"/>
                    <a:pt x="207" y="29"/>
                    <a:pt x="227" y="29"/>
                  </a:cubicBezTo>
                  <a:cubicBezTo>
                    <a:pt x="247" y="29"/>
                    <a:pt x="257" y="19"/>
                    <a:pt x="284" y="35"/>
                  </a:cubicBezTo>
                  <a:cubicBezTo>
                    <a:pt x="310" y="51"/>
                    <a:pt x="333" y="66"/>
                    <a:pt x="358" y="66"/>
                  </a:cubicBezTo>
                  <a:cubicBezTo>
                    <a:pt x="381" y="66"/>
                    <a:pt x="400" y="56"/>
                    <a:pt x="405" y="65"/>
                  </a:cubicBezTo>
                  <a:cubicBezTo>
                    <a:pt x="406" y="66"/>
                    <a:pt x="406" y="68"/>
                    <a:pt x="407" y="70"/>
                  </a:cubicBezTo>
                  <a:cubicBezTo>
                    <a:pt x="409" y="87"/>
                    <a:pt x="409" y="154"/>
                    <a:pt x="396" y="167"/>
                  </a:cubicBezTo>
                  <a:cubicBezTo>
                    <a:pt x="390" y="173"/>
                    <a:pt x="371" y="188"/>
                    <a:pt x="370" y="211"/>
                  </a:cubicBezTo>
                  <a:cubicBezTo>
                    <a:pt x="370" y="216"/>
                    <a:pt x="369" y="223"/>
                    <a:pt x="368" y="23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7A0015E6-C036-42A0-883B-8E1491905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738" y="3249613"/>
              <a:ext cx="549275" cy="481013"/>
            </a:xfrm>
            <a:custGeom>
              <a:avLst/>
              <a:gdLst>
                <a:gd name="T0" fmla="*/ 72 w 184"/>
                <a:gd name="T1" fmla="*/ 132 h 161"/>
                <a:gd name="T2" fmla="*/ 57 w 184"/>
                <a:gd name="T3" fmla="*/ 119 h 161"/>
                <a:gd name="T4" fmla="*/ 0 w 184"/>
                <a:gd name="T5" fmla="*/ 93 h 161"/>
                <a:gd name="T6" fmla="*/ 2 w 184"/>
                <a:gd name="T7" fmla="*/ 91 h 161"/>
                <a:gd name="T8" fmla="*/ 53 w 184"/>
                <a:gd name="T9" fmla="*/ 46 h 161"/>
                <a:gd name="T10" fmla="*/ 55 w 184"/>
                <a:gd name="T11" fmla="*/ 42 h 161"/>
                <a:gd name="T12" fmla="*/ 70 w 184"/>
                <a:gd name="T13" fmla="*/ 21 h 161"/>
                <a:gd name="T14" fmla="*/ 108 w 184"/>
                <a:gd name="T15" fmla="*/ 5 h 161"/>
                <a:gd name="T16" fmla="*/ 138 w 184"/>
                <a:gd name="T17" fmla="*/ 1 h 161"/>
                <a:gd name="T18" fmla="*/ 138 w 184"/>
                <a:gd name="T19" fmla="*/ 11 h 161"/>
                <a:gd name="T20" fmla="*/ 171 w 184"/>
                <a:gd name="T21" fmla="*/ 34 h 161"/>
                <a:gd name="T22" fmla="*/ 172 w 184"/>
                <a:gd name="T23" fmla="*/ 99 h 161"/>
                <a:gd name="T24" fmla="*/ 167 w 184"/>
                <a:gd name="T25" fmla="*/ 106 h 161"/>
                <a:gd name="T26" fmla="*/ 109 w 184"/>
                <a:gd name="T27" fmla="*/ 139 h 161"/>
                <a:gd name="T28" fmla="*/ 65 w 184"/>
                <a:gd name="T29" fmla="*/ 156 h 161"/>
                <a:gd name="T30" fmla="*/ 72 w 184"/>
                <a:gd name="T31" fmla="*/ 13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4" h="161">
                  <a:moveTo>
                    <a:pt x="72" y="132"/>
                  </a:moveTo>
                  <a:cubicBezTo>
                    <a:pt x="69" y="128"/>
                    <a:pt x="64" y="124"/>
                    <a:pt x="57" y="119"/>
                  </a:cubicBezTo>
                  <a:cubicBezTo>
                    <a:pt x="37" y="105"/>
                    <a:pt x="16" y="91"/>
                    <a:pt x="0" y="93"/>
                  </a:cubicBezTo>
                  <a:cubicBezTo>
                    <a:pt x="1" y="92"/>
                    <a:pt x="1" y="92"/>
                    <a:pt x="2" y="91"/>
                  </a:cubicBezTo>
                  <a:cubicBezTo>
                    <a:pt x="25" y="76"/>
                    <a:pt x="44" y="57"/>
                    <a:pt x="53" y="46"/>
                  </a:cubicBezTo>
                  <a:cubicBezTo>
                    <a:pt x="54" y="44"/>
                    <a:pt x="55" y="43"/>
                    <a:pt x="55" y="42"/>
                  </a:cubicBezTo>
                  <a:cubicBezTo>
                    <a:pt x="62" y="31"/>
                    <a:pt x="63" y="21"/>
                    <a:pt x="70" y="21"/>
                  </a:cubicBezTo>
                  <a:cubicBezTo>
                    <a:pt x="79" y="20"/>
                    <a:pt x="105" y="11"/>
                    <a:pt x="108" y="5"/>
                  </a:cubicBezTo>
                  <a:cubicBezTo>
                    <a:pt x="110" y="2"/>
                    <a:pt x="124" y="0"/>
                    <a:pt x="138" y="1"/>
                  </a:cubicBezTo>
                  <a:cubicBezTo>
                    <a:pt x="138" y="11"/>
                    <a:pt x="138" y="11"/>
                    <a:pt x="138" y="11"/>
                  </a:cubicBezTo>
                  <a:cubicBezTo>
                    <a:pt x="138" y="11"/>
                    <a:pt x="158" y="13"/>
                    <a:pt x="171" y="34"/>
                  </a:cubicBezTo>
                  <a:cubicBezTo>
                    <a:pt x="182" y="52"/>
                    <a:pt x="184" y="77"/>
                    <a:pt x="172" y="99"/>
                  </a:cubicBezTo>
                  <a:cubicBezTo>
                    <a:pt x="170" y="101"/>
                    <a:pt x="169" y="104"/>
                    <a:pt x="167" y="106"/>
                  </a:cubicBezTo>
                  <a:cubicBezTo>
                    <a:pt x="150" y="130"/>
                    <a:pt x="131" y="123"/>
                    <a:pt x="109" y="139"/>
                  </a:cubicBezTo>
                  <a:cubicBezTo>
                    <a:pt x="88" y="156"/>
                    <a:pt x="86" y="161"/>
                    <a:pt x="65" y="156"/>
                  </a:cubicBezTo>
                  <a:cubicBezTo>
                    <a:pt x="89" y="155"/>
                    <a:pt x="90" y="141"/>
                    <a:pt x="72" y="132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39">
              <a:extLst>
                <a:ext uri="{FF2B5EF4-FFF2-40B4-BE49-F238E27FC236}">
                  <a16:creationId xmlns:a16="http://schemas.microsoft.com/office/drawing/2014/main" id="{71324266-0EDB-4094-826C-25362D6AE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951" y="3856038"/>
              <a:ext cx="211138" cy="179388"/>
            </a:xfrm>
            <a:custGeom>
              <a:avLst/>
              <a:gdLst>
                <a:gd name="T0" fmla="*/ 58 w 71"/>
                <a:gd name="T1" fmla="*/ 56 h 60"/>
                <a:gd name="T2" fmla="*/ 12 w 71"/>
                <a:gd name="T3" fmla="*/ 59 h 60"/>
                <a:gd name="T4" fmla="*/ 6 w 71"/>
                <a:gd name="T5" fmla="*/ 58 h 60"/>
                <a:gd name="T6" fmla="*/ 6 w 71"/>
                <a:gd name="T7" fmla="*/ 45 h 60"/>
                <a:gd name="T8" fmla="*/ 0 w 71"/>
                <a:gd name="T9" fmla="*/ 0 h 60"/>
                <a:gd name="T10" fmla="*/ 0 w 71"/>
                <a:gd name="T11" fmla="*/ 0 h 60"/>
                <a:gd name="T12" fmla="*/ 2 w 71"/>
                <a:gd name="T13" fmla="*/ 1 h 60"/>
                <a:gd name="T14" fmla="*/ 71 w 71"/>
                <a:gd name="T15" fmla="*/ 54 h 60"/>
                <a:gd name="T16" fmla="*/ 58 w 71"/>
                <a:gd name="T17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60">
                  <a:moveTo>
                    <a:pt x="58" y="56"/>
                  </a:moveTo>
                  <a:cubicBezTo>
                    <a:pt x="50" y="60"/>
                    <a:pt x="24" y="60"/>
                    <a:pt x="12" y="59"/>
                  </a:cubicBezTo>
                  <a:cubicBezTo>
                    <a:pt x="9" y="59"/>
                    <a:pt x="7" y="59"/>
                    <a:pt x="6" y="58"/>
                  </a:cubicBezTo>
                  <a:cubicBezTo>
                    <a:pt x="2" y="57"/>
                    <a:pt x="6" y="53"/>
                    <a:pt x="6" y="45"/>
                  </a:cubicBezTo>
                  <a:cubicBezTo>
                    <a:pt x="7" y="36"/>
                    <a:pt x="7" y="1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2" y="7"/>
                    <a:pt x="46" y="44"/>
                    <a:pt x="71" y="54"/>
                  </a:cubicBezTo>
                  <a:cubicBezTo>
                    <a:pt x="70" y="53"/>
                    <a:pt x="65" y="52"/>
                    <a:pt x="58" y="56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40">
              <a:extLst>
                <a:ext uri="{FF2B5EF4-FFF2-40B4-BE49-F238E27FC236}">
                  <a16:creationId xmlns:a16="http://schemas.microsoft.com/office/drawing/2014/main" id="{4E15FAF2-664B-4E19-A3B8-628AE381D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613" y="3544888"/>
              <a:ext cx="393700" cy="525463"/>
            </a:xfrm>
            <a:custGeom>
              <a:avLst/>
              <a:gdLst>
                <a:gd name="T0" fmla="*/ 82 w 132"/>
                <a:gd name="T1" fmla="*/ 158 h 176"/>
                <a:gd name="T2" fmla="*/ 13 w 132"/>
                <a:gd name="T3" fmla="*/ 105 h 176"/>
                <a:gd name="T4" fmla="*/ 11 w 132"/>
                <a:gd name="T5" fmla="*/ 104 h 176"/>
                <a:gd name="T6" fmla="*/ 0 w 132"/>
                <a:gd name="T7" fmla="*/ 89 h 176"/>
                <a:gd name="T8" fmla="*/ 1 w 132"/>
                <a:gd name="T9" fmla="*/ 79 h 176"/>
                <a:gd name="T10" fmla="*/ 3 w 132"/>
                <a:gd name="T11" fmla="*/ 65 h 176"/>
                <a:gd name="T12" fmla="*/ 3 w 132"/>
                <a:gd name="T13" fmla="*/ 65 h 176"/>
                <a:gd name="T14" fmla="*/ 17 w 132"/>
                <a:gd name="T15" fmla="*/ 57 h 176"/>
                <a:gd name="T16" fmla="*/ 61 w 132"/>
                <a:gd name="T17" fmla="*/ 40 h 176"/>
                <a:gd name="T18" fmla="*/ 119 w 132"/>
                <a:gd name="T19" fmla="*/ 7 h 176"/>
                <a:gd name="T20" fmla="*/ 124 w 132"/>
                <a:gd name="T21" fmla="*/ 0 h 176"/>
                <a:gd name="T22" fmla="*/ 132 w 132"/>
                <a:gd name="T23" fmla="*/ 2 h 176"/>
                <a:gd name="T24" fmla="*/ 120 w 132"/>
                <a:gd name="T25" fmla="*/ 176 h 176"/>
                <a:gd name="T26" fmla="*/ 86 w 132"/>
                <a:gd name="T27" fmla="*/ 159 h 176"/>
                <a:gd name="T28" fmla="*/ 83 w 132"/>
                <a:gd name="T29" fmla="*/ 158 h 176"/>
                <a:gd name="T30" fmla="*/ 82 w 132"/>
                <a:gd name="T3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76">
                  <a:moveTo>
                    <a:pt x="82" y="158"/>
                  </a:moveTo>
                  <a:cubicBezTo>
                    <a:pt x="57" y="148"/>
                    <a:pt x="33" y="111"/>
                    <a:pt x="13" y="105"/>
                  </a:cubicBezTo>
                  <a:cubicBezTo>
                    <a:pt x="12" y="105"/>
                    <a:pt x="12" y="104"/>
                    <a:pt x="11" y="104"/>
                  </a:cubicBezTo>
                  <a:cubicBezTo>
                    <a:pt x="3" y="101"/>
                    <a:pt x="0" y="95"/>
                    <a:pt x="0" y="89"/>
                  </a:cubicBezTo>
                  <a:cubicBezTo>
                    <a:pt x="0" y="86"/>
                    <a:pt x="1" y="83"/>
                    <a:pt x="1" y="79"/>
                  </a:cubicBezTo>
                  <a:cubicBezTo>
                    <a:pt x="2" y="75"/>
                    <a:pt x="3" y="70"/>
                    <a:pt x="3" y="65"/>
                  </a:cubicBezTo>
                  <a:cubicBezTo>
                    <a:pt x="3" y="65"/>
                    <a:pt x="3" y="65"/>
                    <a:pt x="3" y="65"/>
                  </a:cubicBezTo>
                  <a:cubicBezTo>
                    <a:pt x="8" y="62"/>
                    <a:pt x="13" y="59"/>
                    <a:pt x="17" y="57"/>
                  </a:cubicBezTo>
                  <a:cubicBezTo>
                    <a:pt x="38" y="62"/>
                    <a:pt x="40" y="57"/>
                    <a:pt x="61" y="40"/>
                  </a:cubicBezTo>
                  <a:cubicBezTo>
                    <a:pt x="83" y="24"/>
                    <a:pt x="102" y="31"/>
                    <a:pt x="119" y="7"/>
                  </a:cubicBezTo>
                  <a:cubicBezTo>
                    <a:pt x="121" y="5"/>
                    <a:pt x="122" y="2"/>
                    <a:pt x="124" y="0"/>
                  </a:cubicBezTo>
                  <a:cubicBezTo>
                    <a:pt x="132" y="2"/>
                    <a:pt x="132" y="2"/>
                    <a:pt x="132" y="2"/>
                  </a:cubicBezTo>
                  <a:cubicBezTo>
                    <a:pt x="132" y="2"/>
                    <a:pt x="101" y="122"/>
                    <a:pt x="120" y="176"/>
                  </a:cubicBezTo>
                  <a:cubicBezTo>
                    <a:pt x="105" y="170"/>
                    <a:pt x="98" y="164"/>
                    <a:pt x="86" y="159"/>
                  </a:cubicBezTo>
                  <a:cubicBezTo>
                    <a:pt x="85" y="159"/>
                    <a:pt x="84" y="158"/>
                    <a:pt x="83" y="158"/>
                  </a:cubicBezTo>
                  <a:lnTo>
                    <a:pt x="82" y="158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41">
              <a:extLst>
                <a:ext uri="{FF2B5EF4-FFF2-40B4-BE49-F238E27FC236}">
                  <a16:creationId xmlns:a16="http://schemas.microsoft.com/office/drawing/2014/main" id="{56CCF409-F958-410F-95C9-78CB780B0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501" y="3368676"/>
              <a:ext cx="158750" cy="152400"/>
            </a:xfrm>
            <a:custGeom>
              <a:avLst/>
              <a:gdLst>
                <a:gd name="T0" fmla="*/ 20 w 53"/>
                <a:gd name="T1" fmla="*/ 26 h 51"/>
                <a:gd name="T2" fmla="*/ 28 w 53"/>
                <a:gd name="T3" fmla="*/ 10 h 51"/>
                <a:gd name="T4" fmla="*/ 28 w 53"/>
                <a:gd name="T5" fmla="*/ 10 h 51"/>
                <a:gd name="T6" fmla="*/ 28 w 53"/>
                <a:gd name="T7" fmla="*/ 2 h 51"/>
                <a:gd name="T8" fmla="*/ 53 w 53"/>
                <a:gd name="T9" fmla="*/ 2 h 51"/>
                <a:gd name="T10" fmla="*/ 51 w 53"/>
                <a:gd name="T11" fmla="*/ 6 h 51"/>
                <a:gd name="T12" fmla="*/ 0 w 53"/>
                <a:gd name="T13" fmla="*/ 51 h 51"/>
                <a:gd name="T14" fmla="*/ 20 w 53"/>
                <a:gd name="T15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51">
                  <a:moveTo>
                    <a:pt x="20" y="26"/>
                  </a:moveTo>
                  <a:cubicBezTo>
                    <a:pt x="24" y="23"/>
                    <a:pt x="28" y="15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8" y="2"/>
                    <a:pt x="43" y="0"/>
                    <a:pt x="53" y="2"/>
                  </a:cubicBezTo>
                  <a:cubicBezTo>
                    <a:pt x="53" y="3"/>
                    <a:pt x="52" y="4"/>
                    <a:pt x="51" y="6"/>
                  </a:cubicBezTo>
                  <a:cubicBezTo>
                    <a:pt x="42" y="17"/>
                    <a:pt x="23" y="36"/>
                    <a:pt x="0" y="51"/>
                  </a:cubicBezTo>
                  <a:cubicBezTo>
                    <a:pt x="12" y="43"/>
                    <a:pt x="15" y="30"/>
                    <a:pt x="20" y="26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42">
              <a:extLst>
                <a:ext uri="{FF2B5EF4-FFF2-40B4-BE49-F238E27FC236}">
                  <a16:creationId xmlns:a16="http://schemas.microsoft.com/office/drawing/2014/main" id="{58C3BC5A-E81C-4782-810E-4B809E249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176" y="3740151"/>
              <a:ext cx="80963" cy="47625"/>
            </a:xfrm>
            <a:custGeom>
              <a:avLst/>
              <a:gdLst>
                <a:gd name="T0" fmla="*/ 25 w 27"/>
                <a:gd name="T1" fmla="*/ 14 h 16"/>
                <a:gd name="T2" fmla="*/ 0 w 27"/>
                <a:gd name="T3" fmla="*/ 12 h 16"/>
                <a:gd name="T4" fmla="*/ 27 w 27"/>
                <a:gd name="T5" fmla="*/ 0 h 16"/>
                <a:gd name="T6" fmla="*/ 25 w 27"/>
                <a:gd name="T7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6">
                  <a:moveTo>
                    <a:pt x="25" y="14"/>
                  </a:moveTo>
                  <a:cubicBezTo>
                    <a:pt x="18" y="16"/>
                    <a:pt x="0" y="12"/>
                    <a:pt x="0" y="12"/>
                  </a:cubicBezTo>
                  <a:cubicBezTo>
                    <a:pt x="9" y="8"/>
                    <a:pt x="19" y="4"/>
                    <a:pt x="27" y="0"/>
                  </a:cubicBezTo>
                  <a:cubicBezTo>
                    <a:pt x="27" y="5"/>
                    <a:pt x="26" y="10"/>
                    <a:pt x="25" y="1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43">
              <a:extLst>
                <a:ext uri="{FF2B5EF4-FFF2-40B4-BE49-F238E27FC236}">
                  <a16:creationId xmlns:a16="http://schemas.microsoft.com/office/drawing/2014/main" id="{BF3693F4-F11A-45D3-8D55-D42F1C9EA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513" y="3351213"/>
              <a:ext cx="111125" cy="84138"/>
            </a:xfrm>
            <a:custGeom>
              <a:avLst/>
              <a:gdLst>
                <a:gd name="T0" fmla="*/ 37 w 37"/>
                <a:gd name="T1" fmla="*/ 16 h 28"/>
                <a:gd name="T2" fmla="*/ 35 w 37"/>
                <a:gd name="T3" fmla="*/ 13 h 28"/>
                <a:gd name="T4" fmla="*/ 18 w 37"/>
                <a:gd name="T5" fmla="*/ 19 h 28"/>
                <a:gd name="T6" fmla="*/ 9 w 37"/>
                <a:gd name="T7" fmla="*/ 27 h 28"/>
                <a:gd name="T8" fmla="*/ 3 w 37"/>
                <a:gd name="T9" fmla="*/ 15 h 28"/>
                <a:gd name="T10" fmla="*/ 9 w 37"/>
                <a:gd name="T11" fmla="*/ 0 h 28"/>
                <a:gd name="T12" fmla="*/ 9 w 37"/>
                <a:gd name="T13" fmla="*/ 0 h 28"/>
                <a:gd name="T14" fmla="*/ 37 w 37"/>
                <a:gd name="T15" fmla="*/ 8 h 28"/>
                <a:gd name="T16" fmla="*/ 37 w 37"/>
                <a:gd name="T17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28">
                  <a:moveTo>
                    <a:pt x="37" y="16"/>
                  </a:moveTo>
                  <a:cubicBezTo>
                    <a:pt x="37" y="14"/>
                    <a:pt x="36" y="13"/>
                    <a:pt x="35" y="13"/>
                  </a:cubicBezTo>
                  <a:cubicBezTo>
                    <a:pt x="31" y="11"/>
                    <a:pt x="24" y="10"/>
                    <a:pt x="18" y="19"/>
                  </a:cubicBezTo>
                  <a:cubicBezTo>
                    <a:pt x="12" y="28"/>
                    <a:pt x="9" y="27"/>
                    <a:pt x="9" y="27"/>
                  </a:cubicBezTo>
                  <a:cubicBezTo>
                    <a:pt x="9" y="27"/>
                    <a:pt x="0" y="17"/>
                    <a:pt x="3" y="15"/>
                  </a:cubicBezTo>
                  <a:cubicBezTo>
                    <a:pt x="6" y="13"/>
                    <a:pt x="9" y="6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9" y="1"/>
                    <a:pt x="28" y="9"/>
                    <a:pt x="37" y="8"/>
                  </a:cubicBezTo>
                  <a:lnTo>
                    <a:pt x="37" y="16"/>
                  </a:ln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44">
              <a:extLst>
                <a:ext uri="{FF2B5EF4-FFF2-40B4-BE49-F238E27FC236}">
                  <a16:creationId xmlns:a16="http://schemas.microsoft.com/office/drawing/2014/main" id="{3F46D9EF-FAAD-49E1-B47B-2E7E8D9A1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601" y="3303588"/>
              <a:ext cx="50800" cy="47625"/>
            </a:xfrm>
            <a:custGeom>
              <a:avLst/>
              <a:gdLst>
                <a:gd name="T0" fmla="*/ 0 w 17"/>
                <a:gd name="T1" fmla="*/ 0 h 16"/>
                <a:gd name="T2" fmla="*/ 17 w 17"/>
                <a:gd name="T3" fmla="*/ 9 h 16"/>
                <a:gd name="T4" fmla="*/ 7 w 17"/>
                <a:gd name="T5" fmla="*/ 15 h 16"/>
                <a:gd name="T6" fmla="*/ 0 w 17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6">
                  <a:moveTo>
                    <a:pt x="0" y="0"/>
                  </a:moveTo>
                  <a:cubicBezTo>
                    <a:pt x="0" y="0"/>
                    <a:pt x="7" y="2"/>
                    <a:pt x="17" y="9"/>
                  </a:cubicBezTo>
                  <a:cubicBezTo>
                    <a:pt x="14" y="12"/>
                    <a:pt x="11" y="16"/>
                    <a:pt x="7" y="15"/>
                  </a:cubicBezTo>
                  <a:cubicBezTo>
                    <a:pt x="3" y="14"/>
                    <a:pt x="3" y="6"/>
                    <a:pt x="0" y="0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45">
              <a:extLst>
                <a:ext uri="{FF2B5EF4-FFF2-40B4-BE49-F238E27FC236}">
                  <a16:creationId xmlns:a16="http://schemas.microsoft.com/office/drawing/2014/main" id="{84BD6B35-BFC7-4B01-B1B3-7FD8E08AD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526" y="4011613"/>
              <a:ext cx="576263" cy="800100"/>
            </a:xfrm>
            <a:custGeom>
              <a:avLst/>
              <a:gdLst>
                <a:gd name="T0" fmla="*/ 8 w 193"/>
                <a:gd name="T1" fmla="*/ 224 h 268"/>
                <a:gd name="T2" fmla="*/ 32 w 193"/>
                <a:gd name="T3" fmla="*/ 220 h 268"/>
                <a:gd name="T4" fmla="*/ 44 w 193"/>
                <a:gd name="T5" fmla="*/ 218 h 268"/>
                <a:gd name="T6" fmla="*/ 59 w 193"/>
                <a:gd name="T7" fmla="*/ 217 h 268"/>
                <a:gd name="T8" fmla="*/ 89 w 193"/>
                <a:gd name="T9" fmla="*/ 217 h 268"/>
                <a:gd name="T10" fmla="*/ 103 w 193"/>
                <a:gd name="T11" fmla="*/ 208 h 268"/>
                <a:gd name="T12" fmla="*/ 110 w 193"/>
                <a:gd name="T13" fmla="*/ 125 h 268"/>
                <a:gd name="T14" fmla="*/ 113 w 193"/>
                <a:gd name="T15" fmla="*/ 49 h 268"/>
                <a:gd name="T16" fmla="*/ 124 w 193"/>
                <a:gd name="T17" fmla="*/ 15 h 268"/>
                <a:gd name="T18" fmla="*/ 124 w 193"/>
                <a:gd name="T19" fmla="*/ 6 h 268"/>
                <a:gd name="T20" fmla="*/ 130 w 193"/>
                <a:gd name="T21" fmla="*/ 7 h 268"/>
                <a:gd name="T22" fmla="*/ 176 w 193"/>
                <a:gd name="T23" fmla="*/ 4 h 268"/>
                <a:gd name="T24" fmla="*/ 189 w 193"/>
                <a:gd name="T25" fmla="*/ 2 h 268"/>
                <a:gd name="T26" fmla="*/ 190 w 193"/>
                <a:gd name="T27" fmla="*/ 2 h 268"/>
                <a:gd name="T28" fmla="*/ 193 w 193"/>
                <a:gd name="T29" fmla="*/ 3 h 268"/>
                <a:gd name="T30" fmla="*/ 171 w 193"/>
                <a:gd name="T31" fmla="*/ 80 h 268"/>
                <a:gd name="T32" fmla="*/ 148 w 193"/>
                <a:gd name="T33" fmla="*/ 190 h 268"/>
                <a:gd name="T34" fmla="*/ 128 w 193"/>
                <a:gd name="T35" fmla="*/ 244 h 268"/>
                <a:gd name="T36" fmla="*/ 75 w 193"/>
                <a:gd name="T37" fmla="*/ 254 h 268"/>
                <a:gd name="T38" fmla="*/ 48 w 193"/>
                <a:gd name="T39" fmla="*/ 260 h 268"/>
                <a:gd name="T40" fmla="*/ 28 w 193"/>
                <a:gd name="T41" fmla="*/ 250 h 268"/>
                <a:gd name="T42" fmla="*/ 41 w 193"/>
                <a:gd name="T43" fmla="*/ 244 h 268"/>
                <a:gd name="T44" fmla="*/ 15 w 193"/>
                <a:gd name="T45" fmla="*/ 244 h 268"/>
                <a:gd name="T46" fmla="*/ 15 w 193"/>
                <a:gd name="T47" fmla="*/ 233 h 268"/>
                <a:gd name="T48" fmla="*/ 12 w 193"/>
                <a:gd name="T49" fmla="*/ 233 h 268"/>
                <a:gd name="T50" fmla="*/ 8 w 193"/>
                <a:gd name="T51" fmla="*/ 233 h 268"/>
                <a:gd name="T52" fmla="*/ 8 w 193"/>
                <a:gd name="T53" fmla="*/ 233 h 268"/>
                <a:gd name="T54" fmla="*/ 8 w 193"/>
                <a:gd name="T55" fmla="*/ 22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3" h="268">
                  <a:moveTo>
                    <a:pt x="8" y="224"/>
                  </a:moveTo>
                  <a:cubicBezTo>
                    <a:pt x="15" y="223"/>
                    <a:pt x="27" y="223"/>
                    <a:pt x="32" y="220"/>
                  </a:cubicBezTo>
                  <a:cubicBezTo>
                    <a:pt x="36" y="218"/>
                    <a:pt x="43" y="219"/>
                    <a:pt x="44" y="218"/>
                  </a:cubicBezTo>
                  <a:cubicBezTo>
                    <a:pt x="46" y="217"/>
                    <a:pt x="51" y="215"/>
                    <a:pt x="59" y="217"/>
                  </a:cubicBezTo>
                  <a:cubicBezTo>
                    <a:pt x="67" y="219"/>
                    <a:pt x="82" y="219"/>
                    <a:pt x="89" y="217"/>
                  </a:cubicBezTo>
                  <a:cubicBezTo>
                    <a:pt x="95" y="215"/>
                    <a:pt x="99" y="216"/>
                    <a:pt x="103" y="208"/>
                  </a:cubicBezTo>
                  <a:cubicBezTo>
                    <a:pt x="106" y="200"/>
                    <a:pt x="109" y="172"/>
                    <a:pt x="110" y="125"/>
                  </a:cubicBezTo>
                  <a:cubicBezTo>
                    <a:pt x="110" y="78"/>
                    <a:pt x="108" y="62"/>
                    <a:pt x="113" y="49"/>
                  </a:cubicBezTo>
                  <a:cubicBezTo>
                    <a:pt x="118" y="35"/>
                    <a:pt x="124" y="24"/>
                    <a:pt x="124" y="15"/>
                  </a:cubicBezTo>
                  <a:cubicBezTo>
                    <a:pt x="124" y="7"/>
                    <a:pt x="123" y="10"/>
                    <a:pt x="124" y="6"/>
                  </a:cubicBezTo>
                  <a:cubicBezTo>
                    <a:pt x="125" y="7"/>
                    <a:pt x="127" y="7"/>
                    <a:pt x="130" y="7"/>
                  </a:cubicBezTo>
                  <a:cubicBezTo>
                    <a:pt x="142" y="8"/>
                    <a:pt x="168" y="8"/>
                    <a:pt x="176" y="4"/>
                  </a:cubicBezTo>
                  <a:cubicBezTo>
                    <a:pt x="183" y="0"/>
                    <a:pt x="188" y="1"/>
                    <a:pt x="189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91" y="2"/>
                    <a:pt x="192" y="3"/>
                    <a:pt x="193" y="3"/>
                  </a:cubicBezTo>
                  <a:cubicBezTo>
                    <a:pt x="192" y="18"/>
                    <a:pt x="169" y="40"/>
                    <a:pt x="171" y="80"/>
                  </a:cubicBezTo>
                  <a:cubicBezTo>
                    <a:pt x="173" y="120"/>
                    <a:pt x="157" y="165"/>
                    <a:pt x="148" y="190"/>
                  </a:cubicBezTo>
                  <a:cubicBezTo>
                    <a:pt x="138" y="215"/>
                    <a:pt x="140" y="233"/>
                    <a:pt x="128" y="244"/>
                  </a:cubicBezTo>
                  <a:cubicBezTo>
                    <a:pt x="116" y="256"/>
                    <a:pt x="103" y="254"/>
                    <a:pt x="75" y="254"/>
                  </a:cubicBezTo>
                  <a:cubicBezTo>
                    <a:pt x="61" y="254"/>
                    <a:pt x="57" y="252"/>
                    <a:pt x="48" y="260"/>
                  </a:cubicBezTo>
                  <a:cubicBezTo>
                    <a:pt x="39" y="268"/>
                    <a:pt x="19" y="258"/>
                    <a:pt x="28" y="250"/>
                  </a:cubicBezTo>
                  <a:cubicBezTo>
                    <a:pt x="33" y="246"/>
                    <a:pt x="37" y="245"/>
                    <a:pt x="41" y="244"/>
                  </a:cubicBezTo>
                  <a:cubicBezTo>
                    <a:pt x="35" y="244"/>
                    <a:pt x="25" y="243"/>
                    <a:pt x="15" y="244"/>
                  </a:cubicBezTo>
                  <a:cubicBezTo>
                    <a:pt x="15" y="233"/>
                    <a:pt x="15" y="233"/>
                    <a:pt x="15" y="233"/>
                  </a:cubicBezTo>
                  <a:cubicBezTo>
                    <a:pt x="14" y="233"/>
                    <a:pt x="13" y="233"/>
                    <a:pt x="12" y="233"/>
                  </a:cubicBezTo>
                  <a:cubicBezTo>
                    <a:pt x="11" y="233"/>
                    <a:pt x="10" y="233"/>
                    <a:pt x="8" y="233"/>
                  </a:cubicBezTo>
                  <a:cubicBezTo>
                    <a:pt x="8" y="233"/>
                    <a:pt x="8" y="233"/>
                    <a:pt x="8" y="233"/>
                  </a:cubicBezTo>
                  <a:cubicBezTo>
                    <a:pt x="0" y="232"/>
                    <a:pt x="1" y="224"/>
                    <a:pt x="8" y="224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46">
              <a:extLst>
                <a:ext uri="{FF2B5EF4-FFF2-40B4-BE49-F238E27FC236}">
                  <a16:creationId xmlns:a16="http://schemas.microsoft.com/office/drawing/2014/main" id="{EA92BA3E-BFA1-482D-8A0C-A02CE1C0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76" y="4706938"/>
              <a:ext cx="101600" cy="47625"/>
            </a:xfrm>
            <a:custGeom>
              <a:avLst/>
              <a:gdLst>
                <a:gd name="T0" fmla="*/ 27 w 34"/>
                <a:gd name="T1" fmla="*/ 0 h 16"/>
                <a:gd name="T2" fmla="*/ 31 w 34"/>
                <a:gd name="T3" fmla="*/ 0 h 16"/>
                <a:gd name="T4" fmla="*/ 34 w 34"/>
                <a:gd name="T5" fmla="*/ 0 h 16"/>
                <a:gd name="T6" fmla="*/ 34 w 34"/>
                <a:gd name="T7" fmla="*/ 11 h 16"/>
                <a:gd name="T8" fmla="*/ 20 w 34"/>
                <a:gd name="T9" fmla="*/ 13 h 16"/>
                <a:gd name="T10" fmla="*/ 10 w 34"/>
                <a:gd name="T11" fmla="*/ 4 h 16"/>
                <a:gd name="T12" fmla="*/ 27 w 34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6">
                  <a:moveTo>
                    <a:pt x="27" y="0"/>
                  </a:moveTo>
                  <a:cubicBezTo>
                    <a:pt x="29" y="0"/>
                    <a:pt x="30" y="0"/>
                    <a:pt x="31" y="0"/>
                  </a:cubicBezTo>
                  <a:cubicBezTo>
                    <a:pt x="32" y="0"/>
                    <a:pt x="33" y="0"/>
                    <a:pt x="34" y="0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29" y="11"/>
                    <a:pt x="24" y="11"/>
                    <a:pt x="20" y="13"/>
                  </a:cubicBezTo>
                  <a:cubicBezTo>
                    <a:pt x="10" y="16"/>
                    <a:pt x="0" y="5"/>
                    <a:pt x="10" y="4"/>
                  </a:cubicBezTo>
                  <a:cubicBezTo>
                    <a:pt x="18" y="3"/>
                    <a:pt x="23" y="1"/>
                    <a:pt x="27" y="0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48">
              <a:extLst>
                <a:ext uri="{FF2B5EF4-FFF2-40B4-BE49-F238E27FC236}">
                  <a16:creationId xmlns:a16="http://schemas.microsoft.com/office/drawing/2014/main" id="{BE2ABE40-0790-4F27-930C-88904A819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476" y="3255963"/>
              <a:ext cx="557213" cy="579438"/>
            </a:xfrm>
            <a:custGeom>
              <a:avLst/>
              <a:gdLst>
                <a:gd name="T0" fmla="*/ 74 w 187"/>
                <a:gd name="T1" fmla="*/ 9 h 194"/>
                <a:gd name="T2" fmla="*/ 80 w 187"/>
                <a:gd name="T3" fmla="*/ 16 h 194"/>
                <a:gd name="T4" fmla="*/ 87 w 187"/>
                <a:gd name="T5" fmla="*/ 31 h 194"/>
                <a:gd name="T6" fmla="*/ 97 w 187"/>
                <a:gd name="T7" fmla="*/ 25 h 194"/>
                <a:gd name="T8" fmla="*/ 99 w 187"/>
                <a:gd name="T9" fmla="*/ 23 h 194"/>
                <a:gd name="T10" fmla="*/ 110 w 187"/>
                <a:gd name="T11" fmla="*/ 27 h 194"/>
                <a:gd name="T12" fmla="*/ 110 w 187"/>
                <a:gd name="T13" fmla="*/ 32 h 194"/>
                <a:gd name="T14" fmla="*/ 104 w 187"/>
                <a:gd name="T15" fmla="*/ 47 h 194"/>
                <a:gd name="T16" fmla="*/ 110 w 187"/>
                <a:gd name="T17" fmla="*/ 59 h 194"/>
                <a:gd name="T18" fmla="*/ 119 w 187"/>
                <a:gd name="T19" fmla="*/ 51 h 194"/>
                <a:gd name="T20" fmla="*/ 136 w 187"/>
                <a:gd name="T21" fmla="*/ 45 h 194"/>
                <a:gd name="T22" fmla="*/ 138 w 187"/>
                <a:gd name="T23" fmla="*/ 48 h 194"/>
                <a:gd name="T24" fmla="*/ 138 w 187"/>
                <a:gd name="T25" fmla="*/ 48 h 194"/>
                <a:gd name="T26" fmla="*/ 130 w 187"/>
                <a:gd name="T27" fmla="*/ 64 h 194"/>
                <a:gd name="T28" fmla="*/ 110 w 187"/>
                <a:gd name="T29" fmla="*/ 89 h 194"/>
                <a:gd name="T30" fmla="*/ 108 w 187"/>
                <a:gd name="T31" fmla="*/ 91 h 194"/>
                <a:gd name="T32" fmla="*/ 165 w 187"/>
                <a:gd name="T33" fmla="*/ 117 h 194"/>
                <a:gd name="T34" fmla="*/ 180 w 187"/>
                <a:gd name="T35" fmla="*/ 130 h 194"/>
                <a:gd name="T36" fmla="*/ 183 w 187"/>
                <a:gd name="T37" fmla="*/ 147 h 194"/>
                <a:gd name="T38" fmla="*/ 173 w 187"/>
                <a:gd name="T39" fmla="*/ 154 h 194"/>
                <a:gd name="T40" fmla="*/ 159 w 187"/>
                <a:gd name="T41" fmla="*/ 162 h 194"/>
                <a:gd name="T42" fmla="*/ 159 w 187"/>
                <a:gd name="T43" fmla="*/ 162 h 194"/>
                <a:gd name="T44" fmla="*/ 132 w 187"/>
                <a:gd name="T45" fmla="*/ 174 h 194"/>
                <a:gd name="T46" fmla="*/ 61 w 187"/>
                <a:gd name="T47" fmla="*/ 193 h 194"/>
                <a:gd name="T48" fmla="*/ 20 w 187"/>
                <a:gd name="T49" fmla="*/ 186 h 194"/>
                <a:gd name="T50" fmla="*/ 6 w 187"/>
                <a:gd name="T51" fmla="*/ 144 h 194"/>
                <a:gd name="T52" fmla="*/ 37 w 187"/>
                <a:gd name="T53" fmla="*/ 84 h 194"/>
                <a:gd name="T54" fmla="*/ 32 w 187"/>
                <a:gd name="T55" fmla="*/ 65 h 194"/>
                <a:gd name="T56" fmla="*/ 26 w 187"/>
                <a:gd name="T57" fmla="*/ 28 h 194"/>
                <a:gd name="T58" fmla="*/ 28 w 187"/>
                <a:gd name="T59" fmla="*/ 16 h 194"/>
                <a:gd name="T60" fmla="*/ 46 w 187"/>
                <a:gd name="T61" fmla="*/ 35 h 194"/>
                <a:gd name="T62" fmla="*/ 46 w 187"/>
                <a:gd name="T63" fmla="*/ 10 h 194"/>
                <a:gd name="T64" fmla="*/ 55 w 187"/>
                <a:gd name="T65" fmla="*/ 7 h 194"/>
                <a:gd name="T66" fmla="*/ 55 w 187"/>
                <a:gd name="T67" fmla="*/ 10 h 194"/>
                <a:gd name="T68" fmla="*/ 65 w 187"/>
                <a:gd name="T69" fmla="*/ 25 h 194"/>
                <a:gd name="T70" fmla="*/ 65 w 187"/>
                <a:gd name="T71" fmla="*/ 13 h 194"/>
                <a:gd name="T72" fmla="*/ 63 w 187"/>
                <a:gd name="T73" fmla="*/ 9 h 194"/>
                <a:gd name="T74" fmla="*/ 74 w 187"/>
                <a:gd name="T75" fmla="*/ 9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7" h="194">
                  <a:moveTo>
                    <a:pt x="74" y="9"/>
                  </a:moveTo>
                  <a:cubicBezTo>
                    <a:pt x="77" y="11"/>
                    <a:pt x="79" y="13"/>
                    <a:pt x="80" y="16"/>
                  </a:cubicBezTo>
                  <a:cubicBezTo>
                    <a:pt x="83" y="22"/>
                    <a:pt x="83" y="30"/>
                    <a:pt x="87" y="31"/>
                  </a:cubicBezTo>
                  <a:cubicBezTo>
                    <a:pt x="91" y="32"/>
                    <a:pt x="94" y="28"/>
                    <a:pt x="97" y="25"/>
                  </a:cubicBezTo>
                  <a:cubicBezTo>
                    <a:pt x="97" y="24"/>
                    <a:pt x="98" y="24"/>
                    <a:pt x="99" y="23"/>
                  </a:cubicBezTo>
                  <a:cubicBezTo>
                    <a:pt x="104" y="20"/>
                    <a:pt x="107" y="21"/>
                    <a:pt x="110" y="27"/>
                  </a:cubicBezTo>
                  <a:cubicBezTo>
                    <a:pt x="110" y="28"/>
                    <a:pt x="110" y="30"/>
                    <a:pt x="110" y="32"/>
                  </a:cubicBezTo>
                  <a:cubicBezTo>
                    <a:pt x="110" y="38"/>
                    <a:pt x="107" y="45"/>
                    <a:pt x="104" y="47"/>
                  </a:cubicBezTo>
                  <a:cubicBezTo>
                    <a:pt x="101" y="49"/>
                    <a:pt x="110" y="59"/>
                    <a:pt x="110" y="59"/>
                  </a:cubicBezTo>
                  <a:cubicBezTo>
                    <a:pt x="110" y="59"/>
                    <a:pt x="113" y="60"/>
                    <a:pt x="119" y="51"/>
                  </a:cubicBezTo>
                  <a:cubicBezTo>
                    <a:pt x="125" y="42"/>
                    <a:pt x="132" y="43"/>
                    <a:pt x="136" y="45"/>
                  </a:cubicBezTo>
                  <a:cubicBezTo>
                    <a:pt x="137" y="45"/>
                    <a:pt x="138" y="46"/>
                    <a:pt x="138" y="48"/>
                  </a:cubicBezTo>
                  <a:cubicBezTo>
                    <a:pt x="138" y="48"/>
                    <a:pt x="138" y="48"/>
                    <a:pt x="138" y="48"/>
                  </a:cubicBezTo>
                  <a:cubicBezTo>
                    <a:pt x="138" y="53"/>
                    <a:pt x="134" y="61"/>
                    <a:pt x="130" y="64"/>
                  </a:cubicBezTo>
                  <a:cubicBezTo>
                    <a:pt x="125" y="68"/>
                    <a:pt x="122" y="81"/>
                    <a:pt x="110" y="89"/>
                  </a:cubicBezTo>
                  <a:cubicBezTo>
                    <a:pt x="109" y="90"/>
                    <a:pt x="109" y="90"/>
                    <a:pt x="108" y="91"/>
                  </a:cubicBezTo>
                  <a:cubicBezTo>
                    <a:pt x="124" y="89"/>
                    <a:pt x="145" y="103"/>
                    <a:pt x="165" y="117"/>
                  </a:cubicBezTo>
                  <a:cubicBezTo>
                    <a:pt x="172" y="122"/>
                    <a:pt x="177" y="126"/>
                    <a:pt x="180" y="130"/>
                  </a:cubicBezTo>
                  <a:cubicBezTo>
                    <a:pt x="187" y="137"/>
                    <a:pt x="187" y="142"/>
                    <a:pt x="183" y="147"/>
                  </a:cubicBezTo>
                  <a:cubicBezTo>
                    <a:pt x="182" y="148"/>
                    <a:pt x="179" y="151"/>
                    <a:pt x="173" y="154"/>
                  </a:cubicBezTo>
                  <a:cubicBezTo>
                    <a:pt x="169" y="156"/>
                    <a:pt x="164" y="159"/>
                    <a:pt x="159" y="162"/>
                  </a:cubicBezTo>
                  <a:cubicBezTo>
                    <a:pt x="159" y="162"/>
                    <a:pt x="159" y="162"/>
                    <a:pt x="159" y="162"/>
                  </a:cubicBezTo>
                  <a:cubicBezTo>
                    <a:pt x="151" y="166"/>
                    <a:pt x="141" y="170"/>
                    <a:pt x="132" y="174"/>
                  </a:cubicBezTo>
                  <a:cubicBezTo>
                    <a:pt x="107" y="184"/>
                    <a:pt x="80" y="193"/>
                    <a:pt x="61" y="193"/>
                  </a:cubicBezTo>
                  <a:cubicBezTo>
                    <a:pt x="44" y="194"/>
                    <a:pt x="30" y="191"/>
                    <a:pt x="20" y="186"/>
                  </a:cubicBezTo>
                  <a:cubicBezTo>
                    <a:pt x="6" y="178"/>
                    <a:pt x="0" y="165"/>
                    <a:pt x="6" y="144"/>
                  </a:cubicBezTo>
                  <a:cubicBezTo>
                    <a:pt x="16" y="109"/>
                    <a:pt x="25" y="91"/>
                    <a:pt x="37" y="84"/>
                  </a:cubicBezTo>
                  <a:cubicBezTo>
                    <a:pt x="37" y="84"/>
                    <a:pt x="38" y="74"/>
                    <a:pt x="32" y="65"/>
                  </a:cubicBezTo>
                  <a:cubicBezTo>
                    <a:pt x="27" y="56"/>
                    <a:pt x="28" y="34"/>
                    <a:pt x="26" y="28"/>
                  </a:cubicBezTo>
                  <a:cubicBezTo>
                    <a:pt x="23" y="23"/>
                    <a:pt x="21" y="22"/>
                    <a:pt x="28" y="16"/>
                  </a:cubicBezTo>
                  <a:cubicBezTo>
                    <a:pt x="35" y="10"/>
                    <a:pt x="43" y="36"/>
                    <a:pt x="46" y="35"/>
                  </a:cubicBezTo>
                  <a:cubicBezTo>
                    <a:pt x="48" y="34"/>
                    <a:pt x="46" y="17"/>
                    <a:pt x="46" y="10"/>
                  </a:cubicBezTo>
                  <a:cubicBezTo>
                    <a:pt x="46" y="3"/>
                    <a:pt x="55" y="0"/>
                    <a:pt x="55" y="7"/>
                  </a:cubicBezTo>
                  <a:cubicBezTo>
                    <a:pt x="55" y="8"/>
                    <a:pt x="55" y="9"/>
                    <a:pt x="55" y="10"/>
                  </a:cubicBezTo>
                  <a:cubicBezTo>
                    <a:pt x="57" y="16"/>
                    <a:pt x="65" y="25"/>
                    <a:pt x="65" y="25"/>
                  </a:cubicBezTo>
                  <a:cubicBezTo>
                    <a:pt x="65" y="25"/>
                    <a:pt x="68" y="17"/>
                    <a:pt x="65" y="13"/>
                  </a:cubicBezTo>
                  <a:cubicBezTo>
                    <a:pt x="64" y="12"/>
                    <a:pt x="63" y="10"/>
                    <a:pt x="63" y="9"/>
                  </a:cubicBezTo>
                  <a:cubicBezTo>
                    <a:pt x="63" y="7"/>
                    <a:pt x="67" y="5"/>
                    <a:pt x="74" y="9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51">
              <a:extLst>
                <a:ext uri="{FF2B5EF4-FFF2-40B4-BE49-F238E27FC236}">
                  <a16:creationId xmlns:a16="http://schemas.microsoft.com/office/drawing/2014/main" id="{5B213F7C-8A7A-488D-9F91-3CBBA0521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213" y="3775076"/>
              <a:ext cx="409575" cy="98425"/>
            </a:xfrm>
            <a:custGeom>
              <a:avLst/>
              <a:gdLst>
                <a:gd name="T0" fmla="*/ 77 w 137"/>
                <a:gd name="T1" fmla="*/ 23 h 33"/>
                <a:gd name="T2" fmla="*/ 42 w 137"/>
                <a:gd name="T3" fmla="*/ 24 h 33"/>
                <a:gd name="T4" fmla="*/ 20 w 137"/>
                <a:gd name="T5" fmla="*/ 22 h 33"/>
                <a:gd name="T6" fmla="*/ 0 w 137"/>
                <a:gd name="T7" fmla="*/ 12 h 33"/>
                <a:gd name="T8" fmla="*/ 41 w 137"/>
                <a:gd name="T9" fmla="*/ 19 h 33"/>
                <a:gd name="T10" fmla="*/ 112 w 137"/>
                <a:gd name="T11" fmla="*/ 0 h 33"/>
                <a:gd name="T12" fmla="*/ 137 w 137"/>
                <a:gd name="T13" fmla="*/ 2 h 33"/>
                <a:gd name="T14" fmla="*/ 136 w 137"/>
                <a:gd name="T15" fmla="*/ 12 h 33"/>
                <a:gd name="T16" fmla="*/ 126 w 137"/>
                <a:gd name="T17" fmla="*/ 18 h 33"/>
                <a:gd name="T18" fmla="*/ 114 w 137"/>
                <a:gd name="T19" fmla="*/ 21 h 33"/>
                <a:gd name="T20" fmla="*/ 96 w 137"/>
                <a:gd name="T21" fmla="*/ 21 h 33"/>
                <a:gd name="T22" fmla="*/ 77 w 137"/>
                <a:gd name="T23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7" h="33">
                  <a:moveTo>
                    <a:pt x="77" y="23"/>
                  </a:moveTo>
                  <a:cubicBezTo>
                    <a:pt x="72" y="15"/>
                    <a:pt x="52" y="24"/>
                    <a:pt x="42" y="24"/>
                  </a:cubicBezTo>
                  <a:cubicBezTo>
                    <a:pt x="37" y="24"/>
                    <a:pt x="28" y="23"/>
                    <a:pt x="20" y="22"/>
                  </a:cubicBezTo>
                  <a:cubicBezTo>
                    <a:pt x="11" y="20"/>
                    <a:pt x="3" y="17"/>
                    <a:pt x="0" y="12"/>
                  </a:cubicBezTo>
                  <a:cubicBezTo>
                    <a:pt x="10" y="17"/>
                    <a:pt x="24" y="20"/>
                    <a:pt x="41" y="19"/>
                  </a:cubicBezTo>
                  <a:cubicBezTo>
                    <a:pt x="60" y="19"/>
                    <a:pt x="87" y="10"/>
                    <a:pt x="112" y="0"/>
                  </a:cubicBezTo>
                  <a:cubicBezTo>
                    <a:pt x="112" y="0"/>
                    <a:pt x="130" y="4"/>
                    <a:pt x="137" y="2"/>
                  </a:cubicBezTo>
                  <a:cubicBezTo>
                    <a:pt x="137" y="6"/>
                    <a:pt x="136" y="9"/>
                    <a:pt x="136" y="12"/>
                  </a:cubicBezTo>
                  <a:cubicBezTo>
                    <a:pt x="129" y="15"/>
                    <a:pt x="128" y="11"/>
                    <a:pt x="126" y="18"/>
                  </a:cubicBezTo>
                  <a:cubicBezTo>
                    <a:pt x="125" y="25"/>
                    <a:pt x="118" y="21"/>
                    <a:pt x="114" y="21"/>
                  </a:cubicBezTo>
                  <a:cubicBezTo>
                    <a:pt x="111" y="26"/>
                    <a:pt x="106" y="19"/>
                    <a:pt x="96" y="21"/>
                  </a:cubicBezTo>
                  <a:cubicBezTo>
                    <a:pt x="91" y="33"/>
                    <a:pt x="82" y="30"/>
                    <a:pt x="77" y="23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52">
              <a:extLst>
                <a:ext uri="{FF2B5EF4-FFF2-40B4-BE49-F238E27FC236}">
                  <a16:creationId xmlns:a16="http://schemas.microsoft.com/office/drawing/2014/main" id="{B1FC432C-3B5F-49C3-A9A8-63E4D3C6D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3" y="3282951"/>
              <a:ext cx="287338" cy="585788"/>
            </a:xfrm>
            <a:custGeom>
              <a:avLst/>
              <a:gdLst>
                <a:gd name="T0" fmla="*/ 94 w 96"/>
                <a:gd name="T1" fmla="*/ 1 h 196"/>
                <a:gd name="T2" fmla="*/ 94 w 96"/>
                <a:gd name="T3" fmla="*/ 26 h 196"/>
                <a:gd name="T4" fmla="*/ 76 w 96"/>
                <a:gd name="T5" fmla="*/ 7 h 196"/>
                <a:gd name="T6" fmla="*/ 74 w 96"/>
                <a:gd name="T7" fmla="*/ 19 h 196"/>
                <a:gd name="T8" fmla="*/ 80 w 96"/>
                <a:gd name="T9" fmla="*/ 56 h 196"/>
                <a:gd name="T10" fmla="*/ 85 w 96"/>
                <a:gd name="T11" fmla="*/ 75 h 196"/>
                <a:gd name="T12" fmla="*/ 54 w 96"/>
                <a:gd name="T13" fmla="*/ 135 h 196"/>
                <a:gd name="T14" fmla="*/ 68 w 96"/>
                <a:gd name="T15" fmla="*/ 177 h 196"/>
                <a:gd name="T16" fmla="*/ 88 w 96"/>
                <a:gd name="T17" fmla="*/ 187 h 196"/>
                <a:gd name="T18" fmla="*/ 88 w 96"/>
                <a:gd name="T19" fmla="*/ 187 h 196"/>
                <a:gd name="T20" fmla="*/ 38 w 96"/>
                <a:gd name="T21" fmla="*/ 179 h 196"/>
                <a:gd name="T22" fmla="*/ 5 w 96"/>
                <a:gd name="T23" fmla="*/ 111 h 196"/>
                <a:gd name="T24" fmla="*/ 11 w 96"/>
                <a:gd name="T25" fmla="*/ 47 h 196"/>
                <a:gd name="T26" fmla="*/ 57 w 96"/>
                <a:gd name="T27" fmla="*/ 3 h 196"/>
                <a:gd name="T28" fmla="*/ 54 w 96"/>
                <a:gd name="T29" fmla="*/ 11 h 196"/>
                <a:gd name="T30" fmla="*/ 94 w 96"/>
                <a:gd name="T31" fmla="*/ 1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196">
                  <a:moveTo>
                    <a:pt x="94" y="1"/>
                  </a:moveTo>
                  <a:cubicBezTo>
                    <a:pt x="94" y="8"/>
                    <a:pt x="96" y="25"/>
                    <a:pt x="94" y="26"/>
                  </a:cubicBezTo>
                  <a:cubicBezTo>
                    <a:pt x="91" y="27"/>
                    <a:pt x="83" y="1"/>
                    <a:pt x="76" y="7"/>
                  </a:cubicBezTo>
                  <a:cubicBezTo>
                    <a:pt x="69" y="13"/>
                    <a:pt x="71" y="14"/>
                    <a:pt x="74" y="19"/>
                  </a:cubicBezTo>
                  <a:cubicBezTo>
                    <a:pt x="76" y="25"/>
                    <a:pt x="75" y="47"/>
                    <a:pt x="80" y="56"/>
                  </a:cubicBezTo>
                  <a:cubicBezTo>
                    <a:pt x="86" y="65"/>
                    <a:pt x="85" y="75"/>
                    <a:pt x="85" y="75"/>
                  </a:cubicBezTo>
                  <a:cubicBezTo>
                    <a:pt x="73" y="82"/>
                    <a:pt x="64" y="100"/>
                    <a:pt x="54" y="135"/>
                  </a:cubicBezTo>
                  <a:cubicBezTo>
                    <a:pt x="48" y="156"/>
                    <a:pt x="54" y="169"/>
                    <a:pt x="68" y="177"/>
                  </a:cubicBezTo>
                  <a:cubicBezTo>
                    <a:pt x="71" y="182"/>
                    <a:pt x="79" y="185"/>
                    <a:pt x="88" y="187"/>
                  </a:cubicBezTo>
                  <a:cubicBezTo>
                    <a:pt x="88" y="187"/>
                    <a:pt x="88" y="187"/>
                    <a:pt x="88" y="187"/>
                  </a:cubicBezTo>
                  <a:cubicBezTo>
                    <a:pt x="88" y="187"/>
                    <a:pt x="56" y="196"/>
                    <a:pt x="38" y="179"/>
                  </a:cubicBezTo>
                  <a:cubicBezTo>
                    <a:pt x="19" y="161"/>
                    <a:pt x="9" y="136"/>
                    <a:pt x="5" y="111"/>
                  </a:cubicBezTo>
                  <a:cubicBezTo>
                    <a:pt x="0" y="87"/>
                    <a:pt x="3" y="63"/>
                    <a:pt x="11" y="47"/>
                  </a:cubicBezTo>
                  <a:cubicBezTo>
                    <a:pt x="20" y="30"/>
                    <a:pt x="57" y="3"/>
                    <a:pt x="57" y="3"/>
                  </a:cubicBezTo>
                  <a:cubicBezTo>
                    <a:pt x="57" y="3"/>
                    <a:pt x="59" y="0"/>
                    <a:pt x="54" y="11"/>
                  </a:cubicBezTo>
                  <a:cubicBezTo>
                    <a:pt x="63" y="2"/>
                    <a:pt x="81" y="0"/>
                    <a:pt x="94" y="1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66">
              <a:extLst>
                <a:ext uri="{FF2B5EF4-FFF2-40B4-BE49-F238E27FC236}">
                  <a16:creationId xmlns:a16="http://schemas.microsoft.com/office/drawing/2014/main" id="{84F68C5B-D8BC-4881-B000-D8B0457EE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963" y="4021138"/>
              <a:ext cx="509588" cy="781050"/>
            </a:xfrm>
            <a:custGeom>
              <a:avLst/>
              <a:gdLst>
                <a:gd name="T0" fmla="*/ 167 w 171"/>
                <a:gd name="T1" fmla="*/ 0 h 262"/>
                <a:gd name="T2" fmla="*/ 167 w 171"/>
                <a:gd name="T3" fmla="*/ 0 h 262"/>
                <a:gd name="T4" fmla="*/ 169 w 171"/>
                <a:gd name="T5" fmla="*/ 0 h 262"/>
                <a:gd name="T6" fmla="*/ 167 w 171"/>
                <a:gd name="T7" fmla="*/ 0 h 262"/>
                <a:gd name="T8" fmla="*/ 163 w 171"/>
                <a:gd name="T9" fmla="*/ 11 h 262"/>
                <a:gd name="T10" fmla="*/ 145 w 171"/>
                <a:gd name="T11" fmla="*/ 72 h 262"/>
                <a:gd name="T12" fmla="*/ 145 w 171"/>
                <a:gd name="T13" fmla="*/ 77 h 262"/>
                <a:gd name="T14" fmla="*/ 145 w 171"/>
                <a:gd name="T15" fmla="*/ 85 h 262"/>
                <a:gd name="T16" fmla="*/ 122 w 171"/>
                <a:gd name="T17" fmla="*/ 186 h 262"/>
                <a:gd name="T18" fmla="*/ 113 w 171"/>
                <a:gd name="T19" fmla="*/ 219 h 262"/>
                <a:gd name="T20" fmla="*/ 103 w 171"/>
                <a:gd name="T21" fmla="*/ 240 h 262"/>
                <a:gd name="T22" fmla="*/ 89 w 171"/>
                <a:gd name="T23" fmla="*/ 247 h 262"/>
                <a:gd name="T24" fmla="*/ 71 w 171"/>
                <a:gd name="T25" fmla="*/ 249 h 262"/>
                <a:gd name="T26" fmla="*/ 51 w 171"/>
                <a:gd name="T27" fmla="*/ 249 h 262"/>
                <a:gd name="T28" fmla="*/ 51 w 171"/>
                <a:gd name="T29" fmla="*/ 249 h 262"/>
                <a:gd name="T30" fmla="*/ 51 w 171"/>
                <a:gd name="T31" fmla="*/ 249 h 262"/>
                <a:gd name="T32" fmla="*/ 40 w 171"/>
                <a:gd name="T33" fmla="*/ 249 h 262"/>
                <a:gd name="T34" fmla="*/ 31 w 171"/>
                <a:gd name="T35" fmla="*/ 250 h 262"/>
                <a:gd name="T36" fmla="*/ 23 w 171"/>
                <a:gd name="T37" fmla="*/ 255 h 262"/>
                <a:gd name="T38" fmla="*/ 16 w 171"/>
                <a:gd name="T39" fmla="*/ 258 h 262"/>
                <a:gd name="T40" fmla="*/ 7 w 171"/>
                <a:gd name="T41" fmla="*/ 255 h 262"/>
                <a:gd name="T42" fmla="*/ 5 w 171"/>
                <a:gd name="T43" fmla="*/ 253 h 262"/>
                <a:gd name="T44" fmla="*/ 4 w 171"/>
                <a:gd name="T45" fmla="*/ 251 h 262"/>
                <a:gd name="T46" fmla="*/ 6 w 171"/>
                <a:gd name="T47" fmla="*/ 249 h 262"/>
                <a:gd name="T48" fmla="*/ 17 w 171"/>
                <a:gd name="T49" fmla="*/ 243 h 262"/>
                <a:gd name="T50" fmla="*/ 30 w 171"/>
                <a:gd name="T51" fmla="*/ 240 h 262"/>
                <a:gd name="T52" fmla="*/ 40 w 171"/>
                <a:gd name="T53" fmla="*/ 237 h 262"/>
                <a:gd name="T54" fmla="*/ 42 w 171"/>
                <a:gd name="T55" fmla="*/ 236 h 262"/>
                <a:gd name="T56" fmla="*/ 43 w 171"/>
                <a:gd name="T57" fmla="*/ 236 h 262"/>
                <a:gd name="T58" fmla="*/ 43 w 171"/>
                <a:gd name="T59" fmla="*/ 236 h 262"/>
                <a:gd name="T60" fmla="*/ 43 w 171"/>
                <a:gd name="T61" fmla="*/ 232 h 262"/>
                <a:gd name="T62" fmla="*/ 28 w 171"/>
                <a:gd name="T63" fmla="*/ 236 h 262"/>
                <a:gd name="T64" fmla="*/ 17 w 171"/>
                <a:gd name="T65" fmla="*/ 239 h 262"/>
                <a:gd name="T66" fmla="*/ 3 w 171"/>
                <a:gd name="T67" fmla="*/ 245 h 262"/>
                <a:gd name="T68" fmla="*/ 0 w 171"/>
                <a:gd name="T69" fmla="*/ 251 h 262"/>
                <a:gd name="T70" fmla="*/ 1 w 171"/>
                <a:gd name="T71" fmla="*/ 256 h 262"/>
                <a:gd name="T72" fmla="*/ 7 w 171"/>
                <a:gd name="T73" fmla="*/ 260 h 262"/>
                <a:gd name="T74" fmla="*/ 16 w 171"/>
                <a:gd name="T75" fmla="*/ 262 h 262"/>
                <a:gd name="T76" fmla="*/ 25 w 171"/>
                <a:gd name="T77" fmla="*/ 259 h 262"/>
                <a:gd name="T78" fmla="*/ 33 w 171"/>
                <a:gd name="T79" fmla="*/ 254 h 262"/>
                <a:gd name="T80" fmla="*/ 40 w 171"/>
                <a:gd name="T81" fmla="*/ 253 h 262"/>
                <a:gd name="T82" fmla="*/ 51 w 171"/>
                <a:gd name="T83" fmla="*/ 253 h 262"/>
                <a:gd name="T84" fmla="*/ 51 w 171"/>
                <a:gd name="T85" fmla="*/ 251 h 262"/>
                <a:gd name="T86" fmla="*/ 51 w 171"/>
                <a:gd name="T87" fmla="*/ 253 h 262"/>
                <a:gd name="T88" fmla="*/ 71 w 171"/>
                <a:gd name="T89" fmla="*/ 253 h 262"/>
                <a:gd name="T90" fmla="*/ 90 w 171"/>
                <a:gd name="T91" fmla="*/ 251 h 262"/>
                <a:gd name="T92" fmla="*/ 105 w 171"/>
                <a:gd name="T93" fmla="*/ 243 h 262"/>
                <a:gd name="T94" fmla="*/ 117 w 171"/>
                <a:gd name="T95" fmla="*/ 220 h 262"/>
                <a:gd name="T96" fmla="*/ 126 w 171"/>
                <a:gd name="T97" fmla="*/ 187 h 262"/>
                <a:gd name="T98" fmla="*/ 149 w 171"/>
                <a:gd name="T99" fmla="*/ 85 h 262"/>
                <a:gd name="T100" fmla="*/ 149 w 171"/>
                <a:gd name="T101" fmla="*/ 77 h 262"/>
                <a:gd name="T102" fmla="*/ 149 w 171"/>
                <a:gd name="T103" fmla="*/ 72 h 262"/>
                <a:gd name="T104" fmla="*/ 159 w 171"/>
                <a:gd name="T105" fmla="*/ 29 h 262"/>
                <a:gd name="T106" fmla="*/ 167 w 171"/>
                <a:gd name="T107" fmla="*/ 13 h 262"/>
                <a:gd name="T108" fmla="*/ 171 w 171"/>
                <a:gd name="T109" fmla="*/ 0 h 262"/>
                <a:gd name="T110" fmla="*/ 171 w 171"/>
                <a:gd name="T111" fmla="*/ 0 h 262"/>
                <a:gd name="T112" fmla="*/ 171 w 171"/>
                <a:gd name="T113" fmla="*/ 0 h 262"/>
                <a:gd name="T114" fmla="*/ 167 w 171"/>
                <a:gd name="T1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1" h="262">
                  <a:moveTo>
                    <a:pt x="167" y="0"/>
                  </a:moveTo>
                  <a:cubicBezTo>
                    <a:pt x="167" y="0"/>
                    <a:pt x="167" y="0"/>
                    <a:pt x="167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67" y="3"/>
                    <a:pt x="165" y="7"/>
                    <a:pt x="163" y="11"/>
                  </a:cubicBezTo>
                  <a:cubicBezTo>
                    <a:pt x="157" y="25"/>
                    <a:pt x="145" y="44"/>
                    <a:pt x="145" y="72"/>
                  </a:cubicBezTo>
                  <a:cubicBezTo>
                    <a:pt x="145" y="74"/>
                    <a:pt x="145" y="76"/>
                    <a:pt x="145" y="77"/>
                  </a:cubicBezTo>
                  <a:cubicBezTo>
                    <a:pt x="145" y="80"/>
                    <a:pt x="145" y="82"/>
                    <a:pt x="145" y="85"/>
                  </a:cubicBezTo>
                  <a:cubicBezTo>
                    <a:pt x="145" y="122"/>
                    <a:pt x="131" y="163"/>
                    <a:pt x="122" y="186"/>
                  </a:cubicBezTo>
                  <a:cubicBezTo>
                    <a:pt x="117" y="199"/>
                    <a:pt x="115" y="209"/>
                    <a:pt x="113" y="219"/>
                  </a:cubicBezTo>
                  <a:cubicBezTo>
                    <a:pt x="111" y="228"/>
                    <a:pt x="108" y="235"/>
                    <a:pt x="103" y="240"/>
                  </a:cubicBezTo>
                  <a:cubicBezTo>
                    <a:pt x="98" y="244"/>
                    <a:pt x="94" y="246"/>
                    <a:pt x="89" y="247"/>
                  </a:cubicBezTo>
                  <a:cubicBezTo>
                    <a:pt x="84" y="249"/>
                    <a:pt x="78" y="249"/>
                    <a:pt x="71" y="249"/>
                  </a:cubicBezTo>
                  <a:cubicBezTo>
                    <a:pt x="65" y="249"/>
                    <a:pt x="58" y="249"/>
                    <a:pt x="51" y="249"/>
                  </a:cubicBezTo>
                  <a:cubicBezTo>
                    <a:pt x="51" y="249"/>
                    <a:pt x="51" y="249"/>
                    <a:pt x="51" y="249"/>
                  </a:cubicBezTo>
                  <a:cubicBezTo>
                    <a:pt x="51" y="249"/>
                    <a:pt x="51" y="249"/>
                    <a:pt x="51" y="249"/>
                  </a:cubicBezTo>
                  <a:cubicBezTo>
                    <a:pt x="47" y="249"/>
                    <a:pt x="43" y="249"/>
                    <a:pt x="40" y="249"/>
                  </a:cubicBezTo>
                  <a:cubicBezTo>
                    <a:pt x="37" y="249"/>
                    <a:pt x="34" y="249"/>
                    <a:pt x="31" y="250"/>
                  </a:cubicBezTo>
                  <a:cubicBezTo>
                    <a:pt x="29" y="251"/>
                    <a:pt x="26" y="253"/>
                    <a:pt x="23" y="255"/>
                  </a:cubicBezTo>
                  <a:cubicBezTo>
                    <a:pt x="21" y="257"/>
                    <a:pt x="18" y="258"/>
                    <a:pt x="16" y="258"/>
                  </a:cubicBezTo>
                  <a:cubicBezTo>
                    <a:pt x="13" y="258"/>
                    <a:pt x="10" y="257"/>
                    <a:pt x="7" y="255"/>
                  </a:cubicBezTo>
                  <a:cubicBezTo>
                    <a:pt x="6" y="255"/>
                    <a:pt x="5" y="254"/>
                    <a:pt x="5" y="253"/>
                  </a:cubicBezTo>
                  <a:cubicBezTo>
                    <a:pt x="4" y="253"/>
                    <a:pt x="4" y="252"/>
                    <a:pt x="4" y="251"/>
                  </a:cubicBezTo>
                  <a:cubicBezTo>
                    <a:pt x="4" y="251"/>
                    <a:pt x="4" y="250"/>
                    <a:pt x="6" y="249"/>
                  </a:cubicBezTo>
                  <a:cubicBezTo>
                    <a:pt x="10" y="245"/>
                    <a:pt x="14" y="244"/>
                    <a:pt x="17" y="243"/>
                  </a:cubicBezTo>
                  <a:cubicBezTo>
                    <a:pt x="22" y="242"/>
                    <a:pt x="26" y="242"/>
                    <a:pt x="30" y="240"/>
                  </a:cubicBezTo>
                  <a:cubicBezTo>
                    <a:pt x="34" y="238"/>
                    <a:pt x="37" y="237"/>
                    <a:pt x="40" y="237"/>
                  </a:cubicBezTo>
                  <a:cubicBezTo>
                    <a:pt x="41" y="236"/>
                    <a:pt x="42" y="236"/>
                    <a:pt x="42" y="236"/>
                  </a:cubicBezTo>
                  <a:cubicBezTo>
                    <a:pt x="43" y="236"/>
                    <a:pt x="43" y="236"/>
                    <a:pt x="43" y="236"/>
                  </a:cubicBezTo>
                  <a:cubicBezTo>
                    <a:pt x="43" y="236"/>
                    <a:pt x="43" y="236"/>
                    <a:pt x="43" y="236"/>
                  </a:cubicBezTo>
                  <a:cubicBezTo>
                    <a:pt x="43" y="232"/>
                    <a:pt x="43" y="232"/>
                    <a:pt x="43" y="232"/>
                  </a:cubicBezTo>
                  <a:cubicBezTo>
                    <a:pt x="43" y="232"/>
                    <a:pt x="36" y="232"/>
                    <a:pt x="28" y="236"/>
                  </a:cubicBezTo>
                  <a:cubicBezTo>
                    <a:pt x="25" y="238"/>
                    <a:pt x="21" y="238"/>
                    <a:pt x="17" y="239"/>
                  </a:cubicBezTo>
                  <a:cubicBezTo>
                    <a:pt x="13" y="240"/>
                    <a:pt x="8" y="242"/>
                    <a:pt x="3" y="245"/>
                  </a:cubicBezTo>
                  <a:cubicBezTo>
                    <a:pt x="1" y="247"/>
                    <a:pt x="0" y="249"/>
                    <a:pt x="0" y="251"/>
                  </a:cubicBezTo>
                  <a:cubicBezTo>
                    <a:pt x="0" y="253"/>
                    <a:pt x="0" y="255"/>
                    <a:pt x="1" y="256"/>
                  </a:cubicBezTo>
                  <a:cubicBezTo>
                    <a:pt x="3" y="258"/>
                    <a:pt x="5" y="259"/>
                    <a:pt x="7" y="260"/>
                  </a:cubicBezTo>
                  <a:cubicBezTo>
                    <a:pt x="10" y="261"/>
                    <a:pt x="13" y="262"/>
                    <a:pt x="16" y="262"/>
                  </a:cubicBezTo>
                  <a:cubicBezTo>
                    <a:pt x="19" y="262"/>
                    <a:pt x="23" y="261"/>
                    <a:pt x="25" y="259"/>
                  </a:cubicBezTo>
                  <a:cubicBezTo>
                    <a:pt x="28" y="256"/>
                    <a:pt x="31" y="255"/>
                    <a:pt x="33" y="254"/>
                  </a:cubicBezTo>
                  <a:cubicBezTo>
                    <a:pt x="35" y="253"/>
                    <a:pt x="37" y="253"/>
                    <a:pt x="40" y="253"/>
                  </a:cubicBezTo>
                  <a:cubicBezTo>
                    <a:pt x="43" y="253"/>
                    <a:pt x="46" y="253"/>
                    <a:pt x="51" y="253"/>
                  </a:cubicBezTo>
                  <a:cubicBezTo>
                    <a:pt x="51" y="251"/>
                    <a:pt x="51" y="251"/>
                    <a:pt x="51" y="251"/>
                  </a:cubicBezTo>
                  <a:cubicBezTo>
                    <a:pt x="51" y="253"/>
                    <a:pt x="51" y="253"/>
                    <a:pt x="51" y="253"/>
                  </a:cubicBezTo>
                  <a:cubicBezTo>
                    <a:pt x="58" y="253"/>
                    <a:pt x="65" y="253"/>
                    <a:pt x="71" y="253"/>
                  </a:cubicBezTo>
                  <a:cubicBezTo>
                    <a:pt x="78" y="253"/>
                    <a:pt x="85" y="253"/>
                    <a:pt x="90" y="251"/>
                  </a:cubicBezTo>
                  <a:cubicBezTo>
                    <a:pt x="96" y="250"/>
                    <a:pt x="101" y="247"/>
                    <a:pt x="105" y="243"/>
                  </a:cubicBezTo>
                  <a:cubicBezTo>
                    <a:pt x="112" y="237"/>
                    <a:pt x="115" y="229"/>
                    <a:pt x="117" y="220"/>
                  </a:cubicBezTo>
                  <a:cubicBezTo>
                    <a:pt x="119" y="210"/>
                    <a:pt x="121" y="200"/>
                    <a:pt x="126" y="187"/>
                  </a:cubicBezTo>
                  <a:cubicBezTo>
                    <a:pt x="135" y="164"/>
                    <a:pt x="149" y="123"/>
                    <a:pt x="149" y="85"/>
                  </a:cubicBezTo>
                  <a:cubicBezTo>
                    <a:pt x="149" y="82"/>
                    <a:pt x="149" y="80"/>
                    <a:pt x="149" y="77"/>
                  </a:cubicBezTo>
                  <a:cubicBezTo>
                    <a:pt x="149" y="76"/>
                    <a:pt x="149" y="74"/>
                    <a:pt x="149" y="72"/>
                  </a:cubicBezTo>
                  <a:cubicBezTo>
                    <a:pt x="149" y="54"/>
                    <a:pt x="154" y="40"/>
                    <a:pt x="159" y="29"/>
                  </a:cubicBezTo>
                  <a:cubicBezTo>
                    <a:pt x="162" y="23"/>
                    <a:pt x="165" y="18"/>
                    <a:pt x="167" y="13"/>
                  </a:cubicBezTo>
                  <a:cubicBezTo>
                    <a:pt x="169" y="9"/>
                    <a:pt x="171" y="5"/>
                    <a:pt x="171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67" y="0"/>
                    <a:pt x="167" y="0"/>
                    <a:pt x="1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67">
              <a:extLst>
                <a:ext uri="{FF2B5EF4-FFF2-40B4-BE49-F238E27FC236}">
                  <a16:creationId xmlns:a16="http://schemas.microsoft.com/office/drawing/2014/main" id="{327ABD94-6FD4-4467-9787-73D2644F1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4683126"/>
              <a:ext cx="188913" cy="68263"/>
            </a:xfrm>
            <a:custGeom>
              <a:avLst/>
              <a:gdLst>
                <a:gd name="T0" fmla="*/ 56 w 63"/>
                <a:gd name="T1" fmla="*/ 17 h 23"/>
                <a:gd name="T2" fmla="*/ 55 w 63"/>
                <a:gd name="T3" fmla="*/ 17 h 23"/>
                <a:gd name="T4" fmla="*/ 33 w 63"/>
                <a:gd name="T5" fmla="*/ 16 h 23"/>
                <a:gd name="T6" fmla="*/ 30 w 63"/>
                <a:gd name="T7" fmla="*/ 16 h 23"/>
                <a:gd name="T8" fmla="*/ 30 w 63"/>
                <a:gd name="T9" fmla="*/ 16 h 23"/>
                <a:gd name="T10" fmla="*/ 15 w 63"/>
                <a:gd name="T11" fmla="*/ 19 h 23"/>
                <a:gd name="T12" fmla="*/ 12 w 63"/>
                <a:gd name="T13" fmla="*/ 19 h 23"/>
                <a:gd name="T14" fmla="*/ 6 w 63"/>
                <a:gd name="T15" fmla="*/ 18 h 23"/>
                <a:gd name="T16" fmla="*/ 4 w 63"/>
                <a:gd name="T17" fmla="*/ 15 h 23"/>
                <a:gd name="T18" fmla="*/ 4 w 63"/>
                <a:gd name="T19" fmla="*/ 15 h 23"/>
                <a:gd name="T20" fmla="*/ 6 w 63"/>
                <a:gd name="T21" fmla="*/ 14 h 23"/>
                <a:gd name="T22" fmla="*/ 7 w 63"/>
                <a:gd name="T23" fmla="*/ 14 h 23"/>
                <a:gd name="T24" fmla="*/ 24 w 63"/>
                <a:gd name="T25" fmla="*/ 10 h 23"/>
                <a:gd name="T26" fmla="*/ 24 w 63"/>
                <a:gd name="T27" fmla="*/ 10 h 23"/>
                <a:gd name="T28" fmla="*/ 24 w 63"/>
                <a:gd name="T29" fmla="*/ 10 h 23"/>
                <a:gd name="T30" fmla="*/ 27 w 63"/>
                <a:gd name="T31" fmla="*/ 10 h 23"/>
                <a:gd name="T32" fmla="*/ 30 w 63"/>
                <a:gd name="T33" fmla="*/ 10 h 23"/>
                <a:gd name="T34" fmla="*/ 30 w 63"/>
                <a:gd name="T35" fmla="*/ 10 h 23"/>
                <a:gd name="T36" fmla="*/ 30 w 63"/>
                <a:gd name="T37" fmla="*/ 10 h 23"/>
                <a:gd name="T38" fmla="*/ 42 w 63"/>
                <a:gd name="T39" fmla="*/ 8 h 23"/>
                <a:gd name="T40" fmla="*/ 47 w 63"/>
                <a:gd name="T41" fmla="*/ 7 h 23"/>
                <a:gd name="T42" fmla="*/ 49 w 63"/>
                <a:gd name="T43" fmla="*/ 7 h 23"/>
                <a:gd name="T44" fmla="*/ 51 w 63"/>
                <a:gd name="T45" fmla="*/ 6 h 23"/>
                <a:gd name="T46" fmla="*/ 53 w 63"/>
                <a:gd name="T47" fmla="*/ 5 h 23"/>
                <a:gd name="T48" fmla="*/ 56 w 63"/>
                <a:gd name="T49" fmla="*/ 4 h 23"/>
                <a:gd name="T50" fmla="*/ 60 w 63"/>
                <a:gd name="T51" fmla="*/ 6 h 23"/>
                <a:gd name="T52" fmla="*/ 63 w 63"/>
                <a:gd name="T53" fmla="*/ 3 h 23"/>
                <a:gd name="T54" fmla="*/ 56 w 63"/>
                <a:gd name="T55" fmla="*/ 0 h 23"/>
                <a:gd name="T56" fmla="*/ 51 w 63"/>
                <a:gd name="T57" fmla="*/ 1 h 23"/>
                <a:gd name="T58" fmla="*/ 48 w 63"/>
                <a:gd name="T59" fmla="*/ 3 h 23"/>
                <a:gd name="T60" fmla="*/ 49 w 63"/>
                <a:gd name="T61" fmla="*/ 3 h 23"/>
                <a:gd name="T62" fmla="*/ 48 w 63"/>
                <a:gd name="T63" fmla="*/ 3 h 23"/>
                <a:gd name="T64" fmla="*/ 48 w 63"/>
                <a:gd name="T65" fmla="*/ 3 h 23"/>
                <a:gd name="T66" fmla="*/ 49 w 63"/>
                <a:gd name="T67" fmla="*/ 3 h 23"/>
                <a:gd name="T68" fmla="*/ 48 w 63"/>
                <a:gd name="T69" fmla="*/ 3 h 23"/>
                <a:gd name="T70" fmla="*/ 48 w 63"/>
                <a:gd name="T71" fmla="*/ 3 h 23"/>
                <a:gd name="T72" fmla="*/ 46 w 63"/>
                <a:gd name="T73" fmla="*/ 3 h 23"/>
                <a:gd name="T74" fmla="*/ 30 w 63"/>
                <a:gd name="T75" fmla="*/ 6 h 23"/>
                <a:gd name="T76" fmla="*/ 30 w 63"/>
                <a:gd name="T77" fmla="*/ 8 h 23"/>
                <a:gd name="T78" fmla="*/ 30 w 63"/>
                <a:gd name="T79" fmla="*/ 6 h 23"/>
                <a:gd name="T80" fmla="*/ 27 w 63"/>
                <a:gd name="T81" fmla="*/ 6 h 23"/>
                <a:gd name="T82" fmla="*/ 23 w 63"/>
                <a:gd name="T83" fmla="*/ 6 h 23"/>
                <a:gd name="T84" fmla="*/ 23 w 63"/>
                <a:gd name="T85" fmla="*/ 8 h 23"/>
                <a:gd name="T86" fmla="*/ 23 w 63"/>
                <a:gd name="T87" fmla="*/ 6 h 23"/>
                <a:gd name="T88" fmla="*/ 6 w 63"/>
                <a:gd name="T89" fmla="*/ 10 h 23"/>
                <a:gd name="T90" fmla="*/ 6 w 63"/>
                <a:gd name="T91" fmla="*/ 10 h 23"/>
                <a:gd name="T92" fmla="*/ 2 w 63"/>
                <a:gd name="T93" fmla="*/ 11 h 23"/>
                <a:gd name="T94" fmla="*/ 0 w 63"/>
                <a:gd name="T95" fmla="*/ 15 h 23"/>
                <a:gd name="T96" fmla="*/ 4 w 63"/>
                <a:gd name="T97" fmla="*/ 21 h 23"/>
                <a:gd name="T98" fmla="*/ 12 w 63"/>
                <a:gd name="T99" fmla="*/ 23 h 23"/>
                <a:gd name="T100" fmla="*/ 17 w 63"/>
                <a:gd name="T101" fmla="*/ 23 h 23"/>
                <a:gd name="T102" fmla="*/ 30 w 63"/>
                <a:gd name="T103" fmla="*/ 21 h 23"/>
                <a:gd name="T104" fmla="*/ 30 w 63"/>
                <a:gd name="T105" fmla="*/ 21 h 23"/>
                <a:gd name="T106" fmla="*/ 33 w 63"/>
                <a:gd name="T107" fmla="*/ 21 h 23"/>
                <a:gd name="T108" fmla="*/ 55 w 63"/>
                <a:gd name="T109" fmla="*/ 21 h 23"/>
                <a:gd name="T110" fmla="*/ 56 w 63"/>
                <a:gd name="T111" fmla="*/ 21 h 23"/>
                <a:gd name="T112" fmla="*/ 56 w 63"/>
                <a:gd name="T113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3" h="23">
                  <a:moveTo>
                    <a:pt x="56" y="17"/>
                  </a:moveTo>
                  <a:cubicBezTo>
                    <a:pt x="56" y="17"/>
                    <a:pt x="55" y="17"/>
                    <a:pt x="55" y="17"/>
                  </a:cubicBezTo>
                  <a:cubicBezTo>
                    <a:pt x="50" y="17"/>
                    <a:pt x="42" y="16"/>
                    <a:pt x="33" y="16"/>
                  </a:cubicBezTo>
                  <a:cubicBezTo>
                    <a:pt x="32" y="16"/>
                    <a:pt x="31" y="16"/>
                    <a:pt x="30" y="16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25" y="17"/>
                    <a:pt x="20" y="17"/>
                    <a:pt x="15" y="19"/>
                  </a:cubicBezTo>
                  <a:cubicBezTo>
                    <a:pt x="14" y="19"/>
                    <a:pt x="13" y="19"/>
                    <a:pt x="12" y="19"/>
                  </a:cubicBezTo>
                  <a:cubicBezTo>
                    <a:pt x="10" y="19"/>
                    <a:pt x="7" y="19"/>
                    <a:pt x="6" y="18"/>
                  </a:cubicBezTo>
                  <a:cubicBezTo>
                    <a:pt x="5" y="17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4"/>
                    <a:pt x="5" y="14"/>
                    <a:pt x="6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14" y="13"/>
                    <a:pt x="19" y="11"/>
                    <a:pt x="2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5" y="10"/>
                    <a:pt x="26" y="10"/>
                    <a:pt x="27" y="10"/>
                  </a:cubicBezTo>
                  <a:cubicBezTo>
                    <a:pt x="28" y="10"/>
                    <a:pt x="29" y="10"/>
                    <a:pt x="3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4" y="9"/>
                    <a:pt x="38" y="9"/>
                    <a:pt x="42" y="8"/>
                  </a:cubicBezTo>
                  <a:cubicBezTo>
                    <a:pt x="44" y="8"/>
                    <a:pt x="46" y="8"/>
                    <a:pt x="47" y="7"/>
                  </a:cubicBezTo>
                  <a:cubicBezTo>
                    <a:pt x="48" y="7"/>
                    <a:pt x="49" y="7"/>
                    <a:pt x="49" y="7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1" y="6"/>
                    <a:pt x="52" y="5"/>
                    <a:pt x="53" y="5"/>
                  </a:cubicBezTo>
                  <a:cubicBezTo>
                    <a:pt x="54" y="4"/>
                    <a:pt x="55" y="4"/>
                    <a:pt x="56" y="4"/>
                  </a:cubicBezTo>
                  <a:cubicBezTo>
                    <a:pt x="57" y="4"/>
                    <a:pt x="59" y="5"/>
                    <a:pt x="60" y="6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61" y="1"/>
                    <a:pt x="58" y="0"/>
                    <a:pt x="56" y="0"/>
                  </a:cubicBezTo>
                  <a:cubicBezTo>
                    <a:pt x="54" y="0"/>
                    <a:pt x="52" y="0"/>
                    <a:pt x="51" y="1"/>
                  </a:cubicBezTo>
                  <a:cubicBezTo>
                    <a:pt x="50" y="1"/>
                    <a:pt x="49" y="2"/>
                    <a:pt x="48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8" y="3"/>
                    <a:pt x="47" y="3"/>
                    <a:pt x="46" y="3"/>
                  </a:cubicBezTo>
                  <a:cubicBezTo>
                    <a:pt x="42" y="4"/>
                    <a:pt x="35" y="5"/>
                    <a:pt x="30" y="6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9" y="6"/>
                    <a:pt x="28" y="6"/>
                    <a:pt x="27" y="6"/>
                  </a:cubicBezTo>
                  <a:cubicBezTo>
                    <a:pt x="26" y="6"/>
                    <a:pt x="24" y="6"/>
                    <a:pt x="23" y="6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18" y="7"/>
                    <a:pt x="13" y="8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4" y="10"/>
                    <a:pt x="3" y="10"/>
                    <a:pt x="2" y="11"/>
                  </a:cubicBezTo>
                  <a:cubicBezTo>
                    <a:pt x="0" y="12"/>
                    <a:pt x="0" y="14"/>
                    <a:pt x="0" y="15"/>
                  </a:cubicBezTo>
                  <a:cubicBezTo>
                    <a:pt x="0" y="17"/>
                    <a:pt x="2" y="19"/>
                    <a:pt x="4" y="21"/>
                  </a:cubicBezTo>
                  <a:cubicBezTo>
                    <a:pt x="6" y="22"/>
                    <a:pt x="9" y="23"/>
                    <a:pt x="12" y="23"/>
                  </a:cubicBezTo>
                  <a:cubicBezTo>
                    <a:pt x="13" y="23"/>
                    <a:pt x="15" y="23"/>
                    <a:pt x="17" y="23"/>
                  </a:cubicBezTo>
                  <a:cubicBezTo>
                    <a:pt x="20" y="21"/>
                    <a:pt x="25" y="21"/>
                    <a:pt x="30" y="21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1" y="21"/>
                    <a:pt x="32" y="21"/>
                    <a:pt x="33" y="21"/>
                  </a:cubicBezTo>
                  <a:cubicBezTo>
                    <a:pt x="41" y="21"/>
                    <a:pt x="49" y="21"/>
                    <a:pt x="55" y="21"/>
                  </a:cubicBezTo>
                  <a:cubicBezTo>
                    <a:pt x="55" y="21"/>
                    <a:pt x="56" y="21"/>
                    <a:pt x="56" y="21"/>
                  </a:cubicBezTo>
                  <a:cubicBezTo>
                    <a:pt x="56" y="17"/>
                    <a:pt x="56" y="17"/>
                    <a:pt x="56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68">
              <a:extLst>
                <a:ext uri="{FF2B5EF4-FFF2-40B4-BE49-F238E27FC236}">
                  <a16:creationId xmlns:a16="http://schemas.microsoft.com/office/drawing/2014/main" id="{67E7F1CA-F66D-44E8-B75A-28EC845B4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526" y="4025901"/>
              <a:ext cx="376238" cy="687388"/>
            </a:xfrm>
            <a:custGeom>
              <a:avLst/>
              <a:gdLst>
                <a:gd name="T0" fmla="*/ 5 w 126"/>
                <a:gd name="T1" fmla="*/ 225 h 230"/>
                <a:gd name="T2" fmla="*/ 5 w 126"/>
                <a:gd name="T3" fmla="*/ 222 h 230"/>
                <a:gd name="T4" fmla="*/ 21 w 126"/>
                <a:gd name="T5" fmla="*/ 220 h 230"/>
                <a:gd name="T6" fmla="*/ 33 w 126"/>
                <a:gd name="T7" fmla="*/ 217 h 230"/>
                <a:gd name="T8" fmla="*/ 39 w 126"/>
                <a:gd name="T9" fmla="*/ 216 h 230"/>
                <a:gd name="T10" fmla="*/ 46 w 126"/>
                <a:gd name="T11" fmla="*/ 215 h 230"/>
                <a:gd name="T12" fmla="*/ 46 w 126"/>
                <a:gd name="T13" fmla="*/ 215 h 230"/>
                <a:gd name="T14" fmla="*/ 58 w 126"/>
                <a:gd name="T15" fmla="*/ 214 h 230"/>
                <a:gd name="T16" fmla="*/ 77 w 126"/>
                <a:gd name="T17" fmla="*/ 216 h 230"/>
                <a:gd name="T18" fmla="*/ 89 w 126"/>
                <a:gd name="T19" fmla="*/ 214 h 230"/>
                <a:gd name="T20" fmla="*/ 102 w 126"/>
                <a:gd name="T21" fmla="*/ 209 h 230"/>
                <a:gd name="T22" fmla="*/ 107 w 126"/>
                <a:gd name="T23" fmla="*/ 193 h 230"/>
                <a:gd name="T24" fmla="*/ 112 w 126"/>
                <a:gd name="T25" fmla="*/ 112 h 230"/>
                <a:gd name="T26" fmla="*/ 115 w 126"/>
                <a:gd name="T27" fmla="*/ 44 h 230"/>
                <a:gd name="T28" fmla="*/ 123 w 126"/>
                <a:gd name="T29" fmla="*/ 26 h 230"/>
                <a:gd name="T30" fmla="*/ 126 w 126"/>
                <a:gd name="T31" fmla="*/ 5 h 230"/>
                <a:gd name="T32" fmla="*/ 126 w 126"/>
                <a:gd name="T33" fmla="*/ 3 h 230"/>
                <a:gd name="T34" fmla="*/ 126 w 126"/>
                <a:gd name="T35" fmla="*/ 1 h 230"/>
                <a:gd name="T36" fmla="*/ 122 w 126"/>
                <a:gd name="T37" fmla="*/ 1 h 230"/>
                <a:gd name="T38" fmla="*/ 122 w 126"/>
                <a:gd name="T39" fmla="*/ 1 h 230"/>
                <a:gd name="T40" fmla="*/ 122 w 126"/>
                <a:gd name="T41" fmla="*/ 5 h 230"/>
                <a:gd name="T42" fmla="*/ 122 w 126"/>
                <a:gd name="T43" fmla="*/ 10 h 230"/>
                <a:gd name="T44" fmla="*/ 111 w 126"/>
                <a:gd name="T45" fmla="*/ 43 h 230"/>
                <a:gd name="T46" fmla="*/ 107 w 126"/>
                <a:gd name="T47" fmla="*/ 76 h 230"/>
                <a:gd name="T48" fmla="*/ 107 w 126"/>
                <a:gd name="T49" fmla="*/ 120 h 230"/>
                <a:gd name="T50" fmla="*/ 103 w 126"/>
                <a:gd name="T51" fmla="*/ 193 h 230"/>
                <a:gd name="T52" fmla="*/ 98 w 126"/>
                <a:gd name="T53" fmla="*/ 206 h 230"/>
                <a:gd name="T54" fmla="*/ 88 w 126"/>
                <a:gd name="T55" fmla="*/ 210 h 230"/>
                <a:gd name="T56" fmla="*/ 88 w 126"/>
                <a:gd name="T57" fmla="*/ 210 h 230"/>
                <a:gd name="T58" fmla="*/ 59 w 126"/>
                <a:gd name="T59" fmla="*/ 210 h 230"/>
                <a:gd name="T60" fmla="*/ 53 w 126"/>
                <a:gd name="T61" fmla="*/ 209 h 230"/>
                <a:gd name="T62" fmla="*/ 43 w 126"/>
                <a:gd name="T63" fmla="*/ 211 h 230"/>
                <a:gd name="T64" fmla="*/ 43 w 126"/>
                <a:gd name="T65" fmla="*/ 212 h 230"/>
                <a:gd name="T66" fmla="*/ 43 w 126"/>
                <a:gd name="T67" fmla="*/ 211 h 230"/>
                <a:gd name="T68" fmla="*/ 43 w 126"/>
                <a:gd name="T69" fmla="*/ 211 h 230"/>
                <a:gd name="T70" fmla="*/ 41 w 126"/>
                <a:gd name="T71" fmla="*/ 212 h 230"/>
                <a:gd name="T72" fmla="*/ 31 w 126"/>
                <a:gd name="T73" fmla="*/ 214 h 230"/>
                <a:gd name="T74" fmla="*/ 8 w 126"/>
                <a:gd name="T75" fmla="*/ 217 h 230"/>
                <a:gd name="T76" fmla="*/ 0 w 126"/>
                <a:gd name="T77" fmla="*/ 224 h 230"/>
                <a:gd name="T78" fmla="*/ 8 w 126"/>
                <a:gd name="T79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6" h="230">
                  <a:moveTo>
                    <a:pt x="8" y="226"/>
                  </a:moveTo>
                  <a:cubicBezTo>
                    <a:pt x="7" y="226"/>
                    <a:pt x="6" y="225"/>
                    <a:pt x="5" y="225"/>
                  </a:cubicBezTo>
                  <a:cubicBezTo>
                    <a:pt x="5" y="224"/>
                    <a:pt x="4" y="224"/>
                    <a:pt x="4" y="224"/>
                  </a:cubicBezTo>
                  <a:cubicBezTo>
                    <a:pt x="4" y="223"/>
                    <a:pt x="5" y="223"/>
                    <a:pt x="5" y="222"/>
                  </a:cubicBezTo>
                  <a:cubicBezTo>
                    <a:pt x="6" y="222"/>
                    <a:pt x="7" y="221"/>
                    <a:pt x="8" y="221"/>
                  </a:cubicBezTo>
                  <a:cubicBezTo>
                    <a:pt x="12" y="220"/>
                    <a:pt x="17" y="220"/>
                    <a:pt x="21" y="220"/>
                  </a:cubicBezTo>
                  <a:cubicBezTo>
                    <a:pt x="23" y="220"/>
                    <a:pt x="26" y="219"/>
                    <a:pt x="28" y="219"/>
                  </a:cubicBezTo>
                  <a:cubicBezTo>
                    <a:pt x="30" y="219"/>
                    <a:pt x="31" y="218"/>
                    <a:pt x="33" y="217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34" y="216"/>
                    <a:pt x="37" y="216"/>
                    <a:pt x="39" y="216"/>
                  </a:cubicBezTo>
                  <a:cubicBezTo>
                    <a:pt x="40" y="216"/>
                    <a:pt x="42" y="216"/>
                    <a:pt x="43" y="216"/>
                  </a:cubicBezTo>
                  <a:cubicBezTo>
                    <a:pt x="44" y="216"/>
                    <a:pt x="45" y="215"/>
                    <a:pt x="46" y="215"/>
                  </a:cubicBezTo>
                  <a:cubicBezTo>
                    <a:pt x="44" y="213"/>
                    <a:pt x="44" y="213"/>
                    <a:pt x="44" y="213"/>
                  </a:cubicBezTo>
                  <a:cubicBezTo>
                    <a:pt x="46" y="215"/>
                    <a:pt x="46" y="215"/>
                    <a:pt x="46" y="215"/>
                  </a:cubicBezTo>
                  <a:cubicBezTo>
                    <a:pt x="46" y="214"/>
                    <a:pt x="49" y="213"/>
                    <a:pt x="53" y="213"/>
                  </a:cubicBezTo>
                  <a:cubicBezTo>
                    <a:pt x="54" y="213"/>
                    <a:pt x="56" y="213"/>
                    <a:pt x="58" y="214"/>
                  </a:cubicBezTo>
                  <a:cubicBezTo>
                    <a:pt x="58" y="214"/>
                    <a:pt x="58" y="214"/>
                    <a:pt x="58" y="214"/>
                  </a:cubicBezTo>
                  <a:cubicBezTo>
                    <a:pt x="63" y="215"/>
                    <a:pt x="70" y="216"/>
                    <a:pt x="77" y="216"/>
                  </a:cubicBezTo>
                  <a:cubicBezTo>
                    <a:pt x="82" y="216"/>
                    <a:pt x="86" y="215"/>
                    <a:pt x="89" y="214"/>
                  </a:cubicBezTo>
                  <a:cubicBezTo>
                    <a:pt x="89" y="214"/>
                    <a:pt x="89" y="214"/>
                    <a:pt x="89" y="214"/>
                  </a:cubicBezTo>
                  <a:cubicBezTo>
                    <a:pt x="92" y="213"/>
                    <a:pt x="95" y="213"/>
                    <a:pt x="98" y="212"/>
                  </a:cubicBezTo>
                  <a:cubicBezTo>
                    <a:pt x="99" y="211"/>
                    <a:pt x="100" y="210"/>
                    <a:pt x="102" y="209"/>
                  </a:cubicBezTo>
                  <a:cubicBezTo>
                    <a:pt x="103" y="207"/>
                    <a:pt x="104" y="206"/>
                    <a:pt x="105" y="204"/>
                  </a:cubicBezTo>
                  <a:cubicBezTo>
                    <a:pt x="106" y="201"/>
                    <a:pt x="106" y="198"/>
                    <a:pt x="107" y="193"/>
                  </a:cubicBezTo>
                  <a:cubicBezTo>
                    <a:pt x="110" y="180"/>
                    <a:pt x="111" y="156"/>
                    <a:pt x="112" y="120"/>
                  </a:cubicBezTo>
                  <a:cubicBezTo>
                    <a:pt x="112" y="117"/>
                    <a:pt x="112" y="114"/>
                    <a:pt x="112" y="112"/>
                  </a:cubicBezTo>
                  <a:cubicBezTo>
                    <a:pt x="112" y="97"/>
                    <a:pt x="111" y="85"/>
                    <a:pt x="111" y="76"/>
                  </a:cubicBezTo>
                  <a:cubicBezTo>
                    <a:pt x="111" y="61"/>
                    <a:pt x="112" y="52"/>
                    <a:pt x="115" y="44"/>
                  </a:cubicBezTo>
                  <a:cubicBezTo>
                    <a:pt x="115" y="44"/>
                    <a:pt x="115" y="44"/>
                    <a:pt x="115" y="44"/>
                  </a:cubicBezTo>
                  <a:cubicBezTo>
                    <a:pt x="118" y="38"/>
                    <a:pt x="120" y="31"/>
                    <a:pt x="123" y="26"/>
                  </a:cubicBezTo>
                  <a:cubicBezTo>
                    <a:pt x="125" y="20"/>
                    <a:pt x="126" y="15"/>
                    <a:pt x="126" y="10"/>
                  </a:cubicBezTo>
                  <a:cubicBezTo>
                    <a:pt x="126" y="7"/>
                    <a:pt x="126" y="6"/>
                    <a:pt x="126" y="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3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4" y="1"/>
                    <a:pt x="124" y="1"/>
                    <a:pt x="124" y="1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2" y="2"/>
                    <a:pt x="122" y="3"/>
                    <a:pt x="122" y="3"/>
                  </a:cubicBezTo>
                  <a:cubicBezTo>
                    <a:pt x="122" y="4"/>
                    <a:pt x="122" y="4"/>
                    <a:pt x="122" y="5"/>
                  </a:cubicBezTo>
                  <a:cubicBezTo>
                    <a:pt x="122" y="5"/>
                    <a:pt x="122" y="5"/>
                    <a:pt x="122" y="6"/>
                  </a:cubicBezTo>
                  <a:cubicBezTo>
                    <a:pt x="122" y="7"/>
                    <a:pt x="122" y="8"/>
                    <a:pt x="122" y="10"/>
                  </a:cubicBezTo>
                  <a:cubicBezTo>
                    <a:pt x="122" y="14"/>
                    <a:pt x="121" y="19"/>
                    <a:pt x="119" y="24"/>
                  </a:cubicBezTo>
                  <a:cubicBezTo>
                    <a:pt x="117" y="30"/>
                    <a:pt x="114" y="36"/>
                    <a:pt x="111" y="43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8" y="51"/>
                    <a:pt x="107" y="61"/>
                    <a:pt x="107" y="76"/>
                  </a:cubicBezTo>
                  <a:cubicBezTo>
                    <a:pt x="107" y="85"/>
                    <a:pt x="107" y="97"/>
                    <a:pt x="107" y="112"/>
                  </a:cubicBezTo>
                  <a:cubicBezTo>
                    <a:pt x="107" y="114"/>
                    <a:pt x="107" y="117"/>
                    <a:pt x="107" y="120"/>
                  </a:cubicBezTo>
                  <a:cubicBezTo>
                    <a:pt x="107" y="144"/>
                    <a:pt x="106" y="162"/>
                    <a:pt x="105" y="176"/>
                  </a:cubicBezTo>
                  <a:cubicBezTo>
                    <a:pt x="105" y="183"/>
                    <a:pt x="104" y="188"/>
                    <a:pt x="103" y="193"/>
                  </a:cubicBezTo>
                  <a:cubicBezTo>
                    <a:pt x="102" y="197"/>
                    <a:pt x="101" y="200"/>
                    <a:pt x="101" y="202"/>
                  </a:cubicBezTo>
                  <a:cubicBezTo>
                    <a:pt x="100" y="204"/>
                    <a:pt x="99" y="205"/>
                    <a:pt x="98" y="206"/>
                  </a:cubicBezTo>
                  <a:cubicBezTo>
                    <a:pt x="97" y="207"/>
                    <a:pt x="96" y="208"/>
                    <a:pt x="94" y="209"/>
                  </a:cubicBezTo>
                  <a:cubicBezTo>
                    <a:pt x="93" y="209"/>
                    <a:pt x="91" y="209"/>
                    <a:pt x="88" y="210"/>
                  </a:cubicBezTo>
                  <a:cubicBezTo>
                    <a:pt x="88" y="210"/>
                    <a:pt x="88" y="210"/>
                    <a:pt x="88" y="210"/>
                  </a:cubicBezTo>
                  <a:cubicBezTo>
                    <a:pt x="88" y="210"/>
                    <a:pt x="88" y="210"/>
                    <a:pt x="88" y="210"/>
                  </a:cubicBezTo>
                  <a:cubicBezTo>
                    <a:pt x="86" y="211"/>
                    <a:pt x="81" y="211"/>
                    <a:pt x="77" y="211"/>
                  </a:cubicBezTo>
                  <a:cubicBezTo>
                    <a:pt x="71" y="211"/>
                    <a:pt x="64" y="211"/>
                    <a:pt x="59" y="210"/>
                  </a:cubicBezTo>
                  <a:cubicBezTo>
                    <a:pt x="59" y="210"/>
                    <a:pt x="59" y="210"/>
                    <a:pt x="59" y="210"/>
                  </a:cubicBezTo>
                  <a:cubicBezTo>
                    <a:pt x="57" y="209"/>
                    <a:pt x="55" y="209"/>
                    <a:pt x="53" y="209"/>
                  </a:cubicBezTo>
                  <a:cubicBezTo>
                    <a:pt x="48" y="209"/>
                    <a:pt x="45" y="210"/>
                    <a:pt x="43" y="211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2"/>
                    <a:pt x="43" y="212"/>
                    <a:pt x="43" y="212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2"/>
                    <a:pt x="43" y="212"/>
                    <a:pt x="43" y="212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1"/>
                    <a:pt x="43" y="211"/>
                    <a:pt x="43" y="211"/>
                  </a:cubicBezTo>
                  <a:cubicBezTo>
                    <a:pt x="43" y="211"/>
                    <a:pt x="42" y="211"/>
                    <a:pt x="41" y="212"/>
                  </a:cubicBezTo>
                  <a:cubicBezTo>
                    <a:pt x="39" y="212"/>
                    <a:pt x="34" y="212"/>
                    <a:pt x="31" y="214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0" y="214"/>
                    <a:pt x="29" y="215"/>
                    <a:pt x="27" y="215"/>
                  </a:cubicBezTo>
                  <a:cubicBezTo>
                    <a:pt x="21" y="216"/>
                    <a:pt x="13" y="216"/>
                    <a:pt x="8" y="217"/>
                  </a:cubicBezTo>
                  <a:cubicBezTo>
                    <a:pt x="6" y="217"/>
                    <a:pt x="4" y="218"/>
                    <a:pt x="2" y="219"/>
                  </a:cubicBezTo>
                  <a:cubicBezTo>
                    <a:pt x="1" y="220"/>
                    <a:pt x="0" y="222"/>
                    <a:pt x="0" y="224"/>
                  </a:cubicBezTo>
                  <a:cubicBezTo>
                    <a:pt x="0" y="225"/>
                    <a:pt x="1" y="227"/>
                    <a:pt x="2" y="228"/>
                  </a:cubicBezTo>
                  <a:cubicBezTo>
                    <a:pt x="4" y="229"/>
                    <a:pt x="6" y="230"/>
                    <a:pt x="8" y="230"/>
                  </a:cubicBezTo>
                  <a:cubicBezTo>
                    <a:pt x="8" y="226"/>
                    <a:pt x="8" y="226"/>
                    <a:pt x="8" y="2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69">
              <a:extLst>
                <a:ext uri="{FF2B5EF4-FFF2-40B4-BE49-F238E27FC236}">
                  <a16:creationId xmlns:a16="http://schemas.microsoft.com/office/drawing/2014/main" id="{956DE3ED-D67F-4974-BE20-198B277A0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626" y="3516313"/>
              <a:ext cx="50800" cy="34925"/>
            </a:xfrm>
            <a:custGeom>
              <a:avLst/>
              <a:gdLst>
                <a:gd name="T0" fmla="*/ 0 w 17"/>
                <a:gd name="T1" fmla="*/ 4 h 12"/>
                <a:gd name="T2" fmla="*/ 9 w 17"/>
                <a:gd name="T3" fmla="*/ 7 h 12"/>
                <a:gd name="T4" fmla="*/ 13 w 17"/>
                <a:gd name="T5" fmla="*/ 12 h 12"/>
                <a:gd name="T6" fmla="*/ 13 w 17"/>
                <a:gd name="T7" fmla="*/ 12 h 12"/>
                <a:gd name="T8" fmla="*/ 13 w 17"/>
                <a:gd name="T9" fmla="*/ 12 h 12"/>
                <a:gd name="T10" fmla="*/ 13 w 17"/>
                <a:gd name="T11" fmla="*/ 12 h 12"/>
                <a:gd name="T12" fmla="*/ 17 w 17"/>
                <a:gd name="T13" fmla="*/ 12 h 12"/>
                <a:gd name="T14" fmla="*/ 17 w 17"/>
                <a:gd name="T15" fmla="*/ 12 h 12"/>
                <a:gd name="T16" fmla="*/ 15 w 17"/>
                <a:gd name="T17" fmla="*/ 12 h 12"/>
                <a:gd name="T18" fmla="*/ 17 w 17"/>
                <a:gd name="T19" fmla="*/ 12 h 12"/>
                <a:gd name="T20" fmla="*/ 17 w 17"/>
                <a:gd name="T21" fmla="*/ 12 h 12"/>
                <a:gd name="T22" fmla="*/ 12 w 17"/>
                <a:gd name="T23" fmla="*/ 4 h 12"/>
                <a:gd name="T24" fmla="*/ 0 w 17"/>
                <a:gd name="T25" fmla="*/ 0 h 12"/>
                <a:gd name="T26" fmla="*/ 0 w 17"/>
                <a:gd name="T27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12">
                  <a:moveTo>
                    <a:pt x="0" y="4"/>
                  </a:moveTo>
                  <a:cubicBezTo>
                    <a:pt x="4" y="4"/>
                    <a:pt x="7" y="5"/>
                    <a:pt x="9" y="7"/>
                  </a:cubicBezTo>
                  <a:cubicBezTo>
                    <a:pt x="12" y="9"/>
                    <a:pt x="13" y="11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9"/>
                    <a:pt x="15" y="6"/>
                    <a:pt x="12" y="4"/>
                  </a:cubicBezTo>
                  <a:cubicBezTo>
                    <a:pt x="9" y="1"/>
                    <a:pt x="5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70">
              <a:extLst>
                <a:ext uri="{FF2B5EF4-FFF2-40B4-BE49-F238E27FC236}">
                  <a16:creationId xmlns:a16="http://schemas.microsoft.com/office/drawing/2014/main" id="{673B7AB5-24DC-4074-8429-676D22774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263" y="3740151"/>
              <a:ext cx="254000" cy="282575"/>
            </a:xfrm>
            <a:custGeom>
              <a:avLst/>
              <a:gdLst>
                <a:gd name="T0" fmla="*/ 85 w 85"/>
                <a:gd name="T1" fmla="*/ 91 h 95"/>
                <a:gd name="T2" fmla="*/ 49 w 85"/>
                <a:gd name="T3" fmla="*/ 63 h 95"/>
                <a:gd name="T4" fmla="*/ 32 w 85"/>
                <a:gd name="T5" fmla="*/ 48 h 95"/>
                <a:gd name="T6" fmla="*/ 16 w 85"/>
                <a:gd name="T7" fmla="*/ 38 h 95"/>
                <a:gd name="T8" fmla="*/ 15 w 85"/>
                <a:gd name="T9" fmla="*/ 40 h 95"/>
                <a:gd name="T10" fmla="*/ 16 w 85"/>
                <a:gd name="T11" fmla="*/ 38 h 95"/>
                <a:gd name="T12" fmla="*/ 14 w 85"/>
                <a:gd name="T13" fmla="*/ 37 h 95"/>
                <a:gd name="T14" fmla="*/ 14 w 85"/>
                <a:gd name="T15" fmla="*/ 37 h 95"/>
                <a:gd name="T16" fmla="*/ 14 w 85"/>
                <a:gd name="T17" fmla="*/ 37 h 95"/>
                <a:gd name="T18" fmla="*/ 6 w 85"/>
                <a:gd name="T19" fmla="*/ 32 h 95"/>
                <a:gd name="T20" fmla="*/ 4 w 85"/>
                <a:gd name="T21" fmla="*/ 24 h 95"/>
                <a:gd name="T22" fmla="*/ 4 w 85"/>
                <a:gd name="T23" fmla="*/ 24 h 95"/>
                <a:gd name="T24" fmla="*/ 4 w 85"/>
                <a:gd name="T25" fmla="*/ 24 h 95"/>
                <a:gd name="T26" fmla="*/ 4 w 85"/>
                <a:gd name="T27" fmla="*/ 23 h 95"/>
                <a:gd name="T28" fmla="*/ 5 w 85"/>
                <a:gd name="T29" fmla="*/ 15 h 95"/>
                <a:gd name="T30" fmla="*/ 5 w 85"/>
                <a:gd name="T31" fmla="*/ 15 h 95"/>
                <a:gd name="T32" fmla="*/ 7 w 85"/>
                <a:gd name="T33" fmla="*/ 0 h 95"/>
                <a:gd name="T34" fmla="*/ 2 w 85"/>
                <a:gd name="T35" fmla="*/ 0 h 95"/>
                <a:gd name="T36" fmla="*/ 1 w 85"/>
                <a:gd name="T37" fmla="*/ 14 h 95"/>
                <a:gd name="T38" fmla="*/ 1 w 85"/>
                <a:gd name="T39" fmla="*/ 14 h 95"/>
                <a:gd name="T40" fmla="*/ 0 w 85"/>
                <a:gd name="T41" fmla="*/ 23 h 95"/>
                <a:gd name="T42" fmla="*/ 0 w 85"/>
                <a:gd name="T43" fmla="*/ 24 h 95"/>
                <a:gd name="T44" fmla="*/ 0 w 85"/>
                <a:gd name="T45" fmla="*/ 24 h 95"/>
                <a:gd name="T46" fmla="*/ 3 w 85"/>
                <a:gd name="T47" fmla="*/ 34 h 95"/>
                <a:gd name="T48" fmla="*/ 12 w 85"/>
                <a:gd name="T49" fmla="*/ 41 h 95"/>
                <a:gd name="T50" fmla="*/ 13 w 85"/>
                <a:gd name="T51" fmla="*/ 39 h 95"/>
                <a:gd name="T52" fmla="*/ 12 w 85"/>
                <a:gd name="T53" fmla="*/ 41 h 95"/>
                <a:gd name="T54" fmla="*/ 14 w 85"/>
                <a:gd name="T55" fmla="*/ 42 h 95"/>
                <a:gd name="T56" fmla="*/ 14 w 85"/>
                <a:gd name="T57" fmla="*/ 42 h 95"/>
                <a:gd name="T58" fmla="*/ 14 w 85"/>
                <a:gd name="T59" fmla="*/ 42 h 95"/>
                <a:gd name="T60" fmla="*/ 29 w 85"/>
                <a:gd name="T61" fmla="*/ 51 h 95"/>
                <a:gd name="T62" fmla="*/ 55 w 85"/>
                <a:gd name="T63" fmla="*/ 75 h 95"/>
                <a:gd name="T64" fmla="*/ 84 w 85"/>
                <a:gd name="T65" fmla="*/ 95 h 95"/>
                <a:gd name="T66" fmla="*/ 85 w 85"/>
                <a:gd name="T67" fmla="*/ 9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5" h="95">
                  <a:moveTo>
                    <a:pt x="85" y="91"/>
                  </a:moveTo>
                  <a:cubicBezTo>
                    <a:pt x="73" y="86"/>
                    <a:pt x="61" y="75"/>
                    <a:pt x="49" y="63"/>
                  </a:cubicBezTo>
                  <a:cubicBezTo>
                    <a:pt x="43" y="58"/>
                    <a:pt x="37" y="52"/>
                    <a:pt x="32" y="48"/>
                  </a:cubicBezTo>
                  <a:cubicBezTo>
                    <a:pt x="26" y="43"/>
                    <a:pt x="21" y="39"/>
                    <a:pt x="16" y="38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5" y="38"/>
                    <a:pt x="14" y="37"/>
                    <a:pt x="14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0" y="36"/>
                    <a:pt x="8" y="34"/>
                    <a:pt x="6" y="32"/>
                  </a:cubicBezTo>
                  <a:cubicBezTo>
                    <a:pt x="5" y="29"/>
                    <a:pt x="4" y="27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0"/>
                    <a:pt x="5" y="17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0"/>
                    <a:pt x="7" y="5"/>
                    <a:pt x="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4"/>
                    <a:pt x="2" y="9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7"/>
                    <a:pt x="0" y="20"/>
                    <a:pt x="0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5" y="37"/>
                    <a:pt x="8" y="39"/>
                    <a:pt x="12" y="41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3" y="41"/>
                    <a:pt x="14" y="42"/>
                    <a:pt x="14" y="42"/>
                  </a:cubicBezTo>
                  <a:cubicBezTo>
                    <a:pt x="14" y="42"/>
                    <a:pt x="14" y="42"/>
                    <a:pt x="14" y="42"/>
                  </a:cubicBezTo>
                  <a:cubicBezTo>
                    <a:pt x="14" y="42"/>
                    <a:pt x="14" y="42"/>
                    <a:pt x="14" y="42"/>
                  </a:cubicBezTo>
                  <a:cubicBezTo>
                    <a:pt x="19" y="43"/>
                    <a:pt x="24" y="46"/>
                    <a:pt x="29" y="51"/>
                  </a:cubicBezTo>
                  <a:cubicBezTo>
                    <a:pt x="37" y="57"/>
                    <a:pt x="46" y="67"/>
                    <a:pt x="55" y="75"/>
                  </a:cubicBezTo>
                  <a:cubicBezTo>
                    <a:pt x="64" y="83"/>
                    <a:pt x="73" y="91"/>
                    <a:pt x="84" y="95"/>
                  </a:cubicBezTo>
                  <a:cubicBezTo>
                    <a:pt x="85" y="91"/>
                    <a:pt x="85" y="91"/>
                    <a:pt x="85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71">
              <a:extLst>
                <a:ext uri="{FF2B5EF4-FFF2-40B4-BE49-F238E27FC236}">
                  <a16:creationId xmlns:a16="http://schemas.microsoft.com/office/drawing/2014/main" id="{3FF4B286-55F6-4D83-90D3-E21157DBF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563" y="3246438"/>
              <a:ext cx="1638300" cy="1108075"/>
            </a:xfrm>
            <a:custGeom>
              <a:avLst/>
              <a:gdLst>
                <a:gd name="T0" fmla="*/ 3 w 549"/>
                <a:gd name="T1" fmla="*/ 92 h 371"/>
                <a:gd name="T2" fmla="*/ 55 w 549"/>
                <a:gd name="T3" fmla="*/ 48 h 371"/>
                <a:gd name="T4" fmla="*/ 65 w 549"/>
                <a:gd name="T5" fmla="*/ 29 h 371"/>
                <a:gd name="T6" fmla="*/ 81 w 549"/>
                <a:gd name="T7" fmla="*/ 22 h 371"/>
                <a:gd name="T8" fmla="*/ 111 w 549"/>
                <a:gd name="T9" fmla="*/ 7 h 371"/>
                <a:gd name="T10" fmla="*/ 113 w 549"/>
                <a:gd name="T11" fmla="*/ 6 h 371"/>
                <a:gd name="T12" fmla="*/ 139 w 549"/>
                <a:gd name="T13" fmla="*/ 4 h 371"/>
                <a:gd name="T14" fmla="*/ 257 w 549"/>
                <a:gd name="T15" fmla="*/ 16 h 371"/>
                <a:gd name="T16" fmla="*/ 366 w 549"/>
                <a:gd name="T17" fmla="*/ 33 h 371"/>
                <a:gd name="T18" fmla="*/ 422 w 549"/>
                <a:gd name="T19" fmla="*/ 38 h 371"/>
                <a:gd name="T20" fmla="*/ 520 w 549"/>
                <a:gd name="T21" fmla="*/ 68 h 371"/>
                <a:gd name="T22" fmla="*/ 542 w 549"/>
                <a:gd name="T23" fmla="*/ 68 h 371"/>
                <a:gd name="T24" fmla="*/ 544 w 549"/>
                <a:gd name="T25" fmla="*/ 72 h 371"/>
                <a:gd name="T26" fmla="*/ 542 w 549"/>
                <a:gd name="T27" fmla="*/ 140 h 371"/>
                <a:gd name="T28" fmla="*/ 533 w 549"/>
                <a:gd name="T29" fmla="*/ 168 h 371"/>
                <a:gd name="T30" fmla="*/ 507 w 549"/>
                <a:gd name="T31" fmla="*/ 213 h 371"/>
                <a:gd name="T32" fmla="*/ 498 w 549"/>
                <a:gd name="T33" fmla="*/ 314 h 371"/>
                <a:gd name="T34" fmla="*/ 498 w 549"/>
                <a:gd name="T35" fmla="*/ 352 h 371"/>
                <a:gd name="T36" fmla="*/ 494 w 549"/>
                <a:gd name="T37" fmla="*/ 366 h 371"/>
                <a:gd name="T38" fmla="*/ 494 w 549"/>
                <a:gd name="T39" fmla="*/ 367 h 371"/>
                <a:gd name="T40" fmla="*/ 494 w 549"/>
                <a:gd name="T41" fmla="*/ 367 h 371"/>
                <a:gd name="T42" fmla="*/ 494 w 549"/>
                <a:gd name="T43" fmla="*/ 366 h 371"/>
                <a:gd name="T44" fmla="*/ 482 w 549"/>
                <a:gd name="T45" fmla="*/ 358 h 371"/>
                <a:gd name="T46" fmla="*/ 474 w 549"/>
                <a:gd name="T47" fmla="*/ 356 h 371"/>
                <a:gd name="T48" fmla="*/ 457 w 549"/>
                <a:gd name="T49" fmla="*/ 352 h 371"/>
                <a:gd name="T50" fmla="*/ 391 w 549"/>
                <a:gd name="T51" fmla="*/ 327 h 371"/>
                <a:gd name="T52" fmla="*/ 245 w 549"/>
                <a:gd name="T53" fmla="*/ 289 h 371"/>
                <a:gd name="T54" fmla="*/ 169 w 549"/>
                <a:gd name="T55" fmla="*/ 274 h 371"/>
                <a:gd name="T56" fmla="*/ 135 w 549"/>
                <a:gd name="T57" fmla="*/ 259 h 371"/>
                <a:gd name="T58" fmla="*/ 131 w 549"/>
                <a:gd name="T59" fmla="*/ 260 h 371"/>
                <a:gd name="T60" fmla="*/ 134 w 549"/>
                <a:gd name="T61" fmla="*/ 261 h 371"/>
                <a:gd name="T62" fmla="*/ 168 w 549"/>
                <a:gd name="T63" fmla="*/ 278 h 371"/>
                <a:gd name="T64" fmla="*/ 362 w 549"/>
                <a:gd name="T65" fmla="*/ 326 h 371"/>
                <a:gd name="T66" fmla="*/ 395 w 549"/>
                <a:gd name="T67" fmla="*/ 331 h 371"/>
                <a:gd name="T68" fmla="*/ 469 w 549"/>
                <a:gd name="T69" fmla="*/ 361 h 371"/>
                <a:gd name="T70" fmla="*/ 480 w 549"/>
                <a:gd name="T71" fmla="*/ 362 h 371"/>
                <a:gd name="T72" fmla="*/ 487 w 549"/>
                <a:gd name="T73" fmla="*/ 367 h 371"/>
                <a:gd name="T74" fmla="*/ 495 w 549"/>
                <a:gd name="T75" fmla="*/ 371 h 371"/>
                <a:gd name="T76" fmla="*/ 499 w 549"/>
                <a:gd name="T77" fmla="*/ 367 h 371"/>
                <a:gd name="T78" fmla="*/ 503 w 549"/>
                <a:gd name="T79" fmla="*/ 331 h 371"/>
                <a:gd name="T80" fmla="*/ 509 w 549"/>
                <a:gd name="T81" fmla="*/ 234 h 371"/>
                <a:gd name="T82" fmla="*/ 522 w 549"/>
                <a:gd name="T83" fmla="*/ 186 h 371"/>
                <a:gd name="T84" fmla="*/ 543 w 549"/>
                <a:gd name="T85" fmla="*/ 159 h 371"/>
                <a:gd name="T86" fmla="*/ 548 w 549"/>
                <a:gd name="T87" fmla="*/ 72 h 371"/>
                <a:gd name="T88" fmla="*/ 546 w 549"/>
                <a:gd name="T89" fmla="*/ 66 h 371"/>
                <a:gd name="T90" fmla="*/ 519 w 549"/>
                <a:gd name="T91" fmla="*/ 64 h 371"/>
                <a:gd name="T92" fmla="*/ 424 w 549"/>
                <a:gd name="T93" fmla="*/ 35 h 371"/>
                <a:gd name="T94" fmla="*/ 366 w 549"/>
                <a:gd name="T95" fmla="*/ 29 h 371"/>
                <a:gd name="T96" fmla="*/ 207 w 549"/>
                <a:gd name="T97" fmla="*/ 10 h 371"/>
                <a:gd name="T98" fmla="*/ 133 w 549"/>
                <a:gd name="T99" fmla="*/ 0 h 371"/>
                <a:gd name="T100" fmla="*/ 108 w 549"/>
                <a:gd name="T101" fmla="*/ 5 h 371"/>
                <a:gd name="T102" fmla="*/ 86 w 549"/>
                <a:gd name="T103" fmla="*/ 16 h 371"/>
                <a:gd name="T104" fmla="*/ 60 w 549"/>
                <a:gd name="T105" fmla="*/ 31 h 371"/>
                <a:gd name="T106" fmla="*/ 52 w 549"/>
                <a:gd name="T107" fmla="*/ 45 h 371"/>
                <a:gd name="T108" fmla="*/ 2 w 549"/>
                <a:gd name="T109" fmla="*/ 91 h 371"/>
                <a:gd name="T110" fmla="*/ 2 w 549"/>
                <a:gd name="T111" fmla="*/ 96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9" h="371">
                  <a:moveTo>
                    <a:pt x="2" y="96"/>
                  </a:moveTo>
                  <a:cubicBezTo>
                    <a:pt x="3" y="95"/>
                    <a:pt x="4" y="95"/>
                    <a:pt x="4" y="94"/>
                  </a:cubicBezTo>
                  <a:cubicBezTo>
                    <a:pt x="3" y="92"/>
                    <a:pt x="3" y="92"/>
                    <a:pt x="3" y="92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28" y="79"/>
                    <a:pt x="46" y="59"/>
                    <a:pt x="55" y="48"/>
                  </a:cubicBezTo>
                  <a:cubicBezTo>
                    <a:pt x="55" y="48"/>
                    <a:pt x="55" y="48"/>
                    <a:pt x="55" y="48"/>
                  </a:cubicBezTo>
                  <a:cubicBezTo>
                    <a:pt x="56" y="47"/>
                    <a:pt x="57" y="45"/>
                    <a:pt x="58" y="44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61" y="38"/>
                    <a:pt x="63" y="33"/>
                    <a:pt x="65" y="29"/>
                  </a:cubicBezTo>
                  <a:cubicBezTo>
                    <a:pt x="66" y="28"/>
                    <a:pt x="67" y="26"/>
                    <a:pt x="68" y="25"/>
                  </a:cubicBezTo>
                  <a:cubicBezTo>
                    <a:pt x="69" y="24"/>
                    <a:pt x="70" y="24"/>
                    <a:pt x="72" y="24"/>
                  </a:cubicBezTo>
                  <a:cubicBezTo>
                    <a:pt x="74" y="24"/>
                    <a:pt x="77" y="23"/>
                    <a:pt x="81" y="22"/>
                  </a:cubicBezTo>
                  <a:cubicBezTo>
                    <a:pt x="87" y="20"/>
                    <a:pt x="93" y="18"/>
                    <a:pt x="99" y="15"/>
                  </a:cubicBezTo>
                  <a:cubicBezTo>
                    <a:pt x="102" y="14"/>
                    <a:pt x="104" y="13"/>
                    <a:pt x="106" y="11"/>
                  </a:cubicBezTo>
                  <a:cubicBezTo>
                    <a:pt x="108" y="10"/>
                    <a:pt x="110" y="9"/>
                    <a:pt x="111" y="7"/>
                  </a:cubicBezTo>
                  <a:cubicBezTo>
                    <a:pt x="111" y="7"/>
                    <a:pt x="111" y="7"/>
                    <a:pt x="111" y="7"/>
                  </a:cubicBezTo>
                  <a:cubicBezTo>
                    <a:pt x="111" y="7"/>
                    <a:pt x="111" y="7"/>
                    <a:pt x="111" y="7"/>
                  </a:cubicBezTo>
                  <a:cubicBezTo>
                    <a:pt x="111" y="7"/>
                    <a:pt x="112" y="7"/>
                    <a:pt x="113" y="6"/>
                  </a:cubicBezTo>
                  <a:cubicBezTo>
                    <a:pt x="115" y="6"/>
                    <a:pt x="117" y="5"/>
                    <a:pt x="121" y="5"/>
                  </a:cubicBezTo>
                  <a:cubicBezTo>
                    <a:pt x="124" y="4"/>
                    <a:pt x="128" y="4"/>
                    <a:pt x="133" y="4"/>
                  </a:cubicBezTo>
                  <a:cubicBezTo>
                    <a:pt x="135" y="4"/>
                    <a:pt x="137" y="4"/>
                    <a:pt x="139" y="4"/>
                  </a:cubicBezTo>
                  <a:cubicBezTo>
                    <a:pt x="148" y="4"/>
                    <a:pt x="157" y="6"/>
                    <a:pt x="164" y="8"/>
                  </a:cubicBezTo>
                  <a:cubicBezTo>
                    <a:pt x="174" y="12"/>
                    <a:pt x="189" y="13"/>
                    <a:pt x="206" y="14"/>
                  </a:cubicBezTo>
                  <a:cubicBezTo>
                    <a:pt x="223" y="15"/>
                    <a:pt x="241" y="16"/>
                    <a:pt x="257" y="16"/>
                  </a:cubicBezTo>
                  <a:cubicBezTo>
                    <a:pt x="272" y="16"/>
                    <a:pt x="295" y="20"/>
                    <a:pt x="315" y="24"/>
                  </a:cubicBezTo>
                  <a:cubicBezTo>
                    <a:pt x="326" y="27"/>
                    <a:pt x="336" y="29"/>
                    <a:pt x="345" y="30"/>
                  </a:cubicBezTo>
                  <a:cubicBezTo>
                    <a:pt x="353" y="32"/>
                    <a:pt x="361" y="33"/>
                    <a:pt x="366" y="33"/>
                  </a:cubicBezTo>
                  <a:cubicBezTo>
                    <a:pt x="372" y="33"/>
                    <a:pt x="377" y="32"/>
                    <a:pt x="381" y="31"/>
                  </a:cubicBezTo>
                  <a:cubicBezTo>
                    <a:pt x="386" y="30"/>
                    <a:pt x="390" y="30"/>
                    <a:pt x="395" y="30"/>
                  </a:cubicBezTo>
                  <a:cubicBezTo>
                    <a:pt x="402" y="30"/>
                    <a:pt x="410" y="31"/>
                    <a:pt x="422" y="38"/>
                  </a:cubicBezTo>
                  <a:cubicBezTo>
                    <a:pt x="435" y="46"/>
                    <a:pt x="447" y="54"/>
                    <a:pt x="459" y="60"/>
                  </a:cubicBezTo>
                  <a:cubicBezTo>
                    <a:pt x="472" y="66"/>
                    <a:pt x="484" y="71"/>
                    <a:pt x="497" y="71"/>
                  </a:cubicBezTo>
                  <a:cubicBezTo>
                    <a:pt x="506" y="71"/>
                    <a:pt x="513" y="69"/>
                    <a:pt x="520" y="68"/>
                  </a:cubicBezTo>
                  <a:cubicBezTo>
                    <a:pt x="526" y="67"/>
                    <a:pt x="532" y="66"/>
                    <a:pt x="536" y="66"/>
                  </a:cubicBezTo>
                  <a:cubicBezTo>
                    <a:pt x="537" y="66"/>
                    <a:pt x="539" y="66"/>
                    <a:pt x="540" y="66"/>
                  </a:cubicBezTo>
                  <a:cubicBezTo>
                    <a:pt x="541" y="67"/>
                    <a:pt x="542" y="67"/>
                    <a:pt x="542" y="68"/>
                  </a:cubicBezTo>
                  <a:cubicBezTo>
                    <a:pt x="542" y="68"/>
                    <a:pt x="542" y="68"/>
                    <a:pt x="542" y="68"/>
                  </a:cubicBezTo>
                  <a:cubicBezTo>
                    <a:pt x="542" y="68"/>
                    <a:pt x="542" y="68"/>
                    <a:pt x="542" y="68"/>
                  </a:cubicBezTo>
                  <a:cubicBezTo>
                    <a:pt x="543" y="69"/>
                    <a:pt x="543" y="71"/>
                    <a:pt x="544" y="72"/>
                  </a:cubicBezTo>
                  <a:cubicBezTo>
                    <a:pt x="544" y="72"/>
                    <a:pt x="544" y="72"/>
                    <a:pt x="544" y="72"/>
                  </a:cubicBezTo>
                  <a:cubicBezTo>
                    <a:pt x="544" y="77"/>
                    <a:pt x="545" y="87"/>
                    <a:pt x="545" y="99"/>
                  </a:cubicBezTo>
                  <a:cubicBezTo>
                    <a:pt x="545" y="112"/>
                    <a:pt x="544" y="127"/>
                    <a:pt x="542" y="140"/>
                  </a:cubicBezTo>
                  <a:cubicBezTo>
                    <a:pt x="541" y="147"/>
                    <a:pt x="540" y="153"/>
                    <a:pt x="539" y="158"/>
                  </a:cubicBezTo>
                  <a:cubicBezTo>
                    <a:pt x="537" y="162"/>
                    <a:pt x="535" y="166"/>
                    <a:pt x="533" y="168"/>
                  </a:cubicBezTo>
                  <a:cubicBezTo>
                    <a:pt x="533" y="168"/>
                    <a:pt x="533" y="168"/>
                    <a:pt x="533" y="168"/>
                  </a:cubicBezTo>
                  <a:cubicBezTo>
                    <a:pt x="530" y="171"/>
                    <a:pt x="524" y="176"/>
                    <a:pt x="518" y="183"/>
                  </a:cubicBezTo>
                  <a:cubicBezTo>
                    <a:pt x="513" y="191"/>
                    <a:pt x="507" y="201"/>
                    <a:pt x="507" y="213"/>
                  </a:cubicBezTo>
                  <a:cubicBezTo>
                    <a:pt x="507" y="213"/>
                    <a:pt x="507" y="213"/>
                    <a:pt x="507" y="213"/>
                  </a:cubicBezTo>
                  <a:cubicBezTo>
                    <a:pt x="507" y="218"/>
                    <a:pt x="506" y="225"/>
                    <a:pt x="505" y="233"/>
                  </a:cubicBezTo>
                  <a:cubicBezTo>
                    <a:pt x="502" y="256"/>
                    <a:pt x="497" y="286"/>
                    <a:pt x="497" y="304"/>
                  </a:cubicBezTo>
                  <a:cubicBezTo>
                    <a:pt x="497" y="308"/>
                    <a:pt x="497" y="311"/>
                    <a:pt x="498" y="314"/>
                  </a:cubicBezTo>
                  <a:cubicBezTo>
                    <a:pt x="499" y="319"/>
                    <a:pt x="499" y="325"/>
                    <a:pt x="499" y="331"/>
                  </a:cubicBezTo>
                  <a:cubicBezTo>
                    <a:pt x="499" y="338"/>
                    <a:pt x="499" y="346"/>
                    <a:pt x="498" y="352"/>
                  </a:cubicBezTo>
                  <a:cubicBezTo>
                    <a:pt x="498" y="352"/>
                    <a:pt x="498" y="352"/>
                    <a:pt x="498" y="352"/>
                  </a:cubicBezTo>
                  <a:cubicBezTo>
                    <a:pt x="498" y="352"/>
                    <a:pt x="498" y="352"/>
                    <a:pt x="498" y="352"/>
                  </a:cubicBezTo>
                  <a:cubicBezTo>
                    <a:pt x="497" y="356"/>
                    <a:pt x="496" y="360"/>
                    <a:pt x="495" y="363"/>
                  </a:cubicBezTo>
                  <a:cubicBezTo>
                    <a:pt x="495" y="364"/>
                    <a:pt x="495" y="365"/>
                    <a:pt x="494" y="366"/>
                  </a:cubicBezTo>
                  <a:cubicBezTo>
                    <a:pt x="494" y="367"/>
                    <a:pt x="494" y="367"/>
                    <a:pt x="494" y="367"/>
                  </a:cubicBezTo>
                  <a:cubicBezTo>
                    <a:pt x="494" y="367"/>
                    <a:pt x="494" y="367"/>
                    <a:pt x="494" y="367"/>
                  </a:cubicBezTo>
                  <a:cubicBezTo>
                    <a:pt x="494" y="367"/>
                    <a:pt x="494" y="367"/>
                    <a:pt x="494" y="367"/>
                  </a:cubicBezTo>
                  <a:cubicBezTo>
                    <a:pt x="494" y="366"/>
                    <a:pt x="494" y="366"/>
                    <a:pt x="494" y="366"/>
                  </a:cubicBezTo>
                  <a:cubicBezTo>
                    <a:pt x="494" y="367"/>
                    <a:pt x="494" y="367"/>
                    <a:pt x="494" y="367"/>
                  </a:cubicBezTo>
                  <a:cubicBezTo>
                    <a:pt x="494" y="367"/>
                    <a:pt x="494" y="367"/>
                    <a:pt x="494" y="367"/>
                  </a:cubicBezTo>
                  <a:cubicBezTo>
                    <a:pt x="494" y="366"/>
                    <a:pt x="494" y="366"/>
                    <a:pt x="494" y="366"/>
                  </a:cubicBezTo>
                  <a:cubicBezTo>
                    <a:pt x="494" y="366"/>
                    <a:pt x="494" y="366"/>
                    <a:pt x="494" y="366"/>
                  </a:cubicBezTo>
                  <a:cubicBezTo>
                    <a:pt x="494" y="366"/>
                    <a:pt x="494" y="366"/>
                    <a:pt x="494" y="366"/>
                  </a:cubicBezTo>
                  <a:cubicBezTo>
                    <a:pt x="494" y="366"/>
                    <a:pt x="493" y="366"/>
                    <a:pt x="493" y="366"/>
                  </a:cubicBezTo>
                  <a:cubicBezTo>
                    <a:pt x="492" y="365"/>
                    <a:pt x="490" y="364"/>
                    <a:pt x="488" y="362"/>
                  </a:cubicBezTo>
                  <a:cubicBezTo>
                    <a:pt x="487" y="361"/>
                    <a:pt x="485" y="359"/>
                    <a:pt x="482" y="358"/>
                  </a:cubicBezTo>
                  <a:cubicBezTo>
                    <a:pt x="481" y="360"/>
                    <a:pt x="481" y="360"/>
                    <a:pt x="481" y="360"/>
                  </a:cubicBezTo>
                  <a:cubicBezTo>
                    <a:pt x="482" y="358"/>
                    <a:pt x="482" y="358"/>
                    <a:pt x="482" y="358"/>
                  </a:cubicBezTo>
                  <a:cubicBezTo>
                    <a:pt x="480" y="357"/>
                    <a:pt x="477" y="356"/>
                    <a:pt x="474" y="356"/>
                  </a:cubicBezTo>
                  <a:cubicBezTo>
                    <a:pt x="473" y="356"/>
                    <a:pt x="472" y="356"/>
                    <a:pt x="470" y="357"/>
                  </a:cubicBezTo>
                  <a:cubicBezTo>
                    <a:pt x="470" y="357"/>
                    <a:pt x="469" y="357"/>
                    <a:pt x="469" y="357"/>
                  </a:cubicBezTo>
                  <a:cubicBezTo>
                    <a:pt x="466" y="357"/>
                    <a:pt x="462" y="355"/>
                    <a:pt x="457" y="352"/>
                  </a:cubicBezTo>
                  <a:cubicBezTo>
                    <a:pt x="449" y="348"/>
                    <a:pt x="439" y="342"/>
                    <a:pt x="429" y="337"/>
                  </a:cubicBezTo>
                  <a:cubicBezTo>
                    <a:pt x="418" y="331"/>
                    <a:pt x="407" y="327"/>
                    <a:pt x="395" y="327"/>
                  </a:cubicBezTo>
                  <a:cubicBezTo>
                    <a:pt x="394" y="327"/>
                    <a:pt x="392" y="327"/>
                    <a:pt x="391" y="327"/>
                  </a:cubicBezTo>
                  <a:cubicBezTo>
                    <a:pt x="389" y="327"/>
                    <a:pt x="388" y="327"/>
                    <a:pt x="387" y="327"/>
                  </a:cubicBezTo>
                  <a:cubicBezTo>
                    <a:pt x="379" y="327"/>
                    <a:pt x="372" y="325"/>
                    <a:pt x="364" y="322"/>
                  </a:cubicBezTo>
                  <a:cubicBezTo>
                    <a:pt x="339" y="313"/>
                    <a:pt x="308" y="294"/>
                    <a:pt x="245" y="289"/>
                  </a:cubicBezTo>
                  <a:cubicBezTo>
                    <a:pt x="205" y="286"/>
                    <a:pt x="184" y="280"/>
                    <a:pt x="169" y="274"/>
                  </a:cubicBezTo>
                  <a:cubicBezTo>
                    <a:pt x="169" y="274"/>
                    <a:pt x="169" y="274"/>
                    <a:pt x="169" y="274"/>
                  </a:cubicBezTo>
                  <a:cubicBezTo>
                    <a:pt x="169" y="274"/>
                    <a:pt x="169" y="274"/>
                    <a:pt x="169" y="274"/>
                  </a:cubicBezTo>
                  <a:cubicBezTo>
                    <a:pt x="162" y="272"/>
                    <a:pt x="157" y="269"/>
                    <a:pt x="152" y="266"/>
                  </a:cubicBezTo>
                  <a:cubicBezTo>
                    <a:pt x="147" y="263"/>
                    <a:pt x="142" y="260"/>
                    <a:pt x="136" y="257"/>
                  </a:cubicBezTo>
                  <a:cubicBezTo>
                    <a:pt x="135" y="259"/>
                    <a:pt x="135" y="259"/>
                    <a:pt x="135" y="259"/>
                  </a:cubicBezTo>
                  <a:cubicBezTo>
                    <a:pt x="136" y="257"/>
                    <a:pt x="136" y="257"/>
                    <a:pt x="136" y="257"/>
                  </a:cubicBezTo>
                  <a:cubicBezTo>
                    <a:pt x="135" y="257"/>
                    <a:pt x="134" y="256"/>
                    <a:pt x="132" y="256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2" y="260"/>
                    <a:pt x="133" y="261"/>
                    <a:pt x="134" y="261"/>
                  </a:cubicBezTo>
                  <a:cubicBezTo>
                    <a:pt x="134" y="261"/>
                    <a:pt x="134" y="261"/>
                    <a:pt x="134" y="261"/>
                  </a:cubicBezTo>
                  <a:cubicBezTo>
                    <a:pt x="134" y="261"/>
                    <a:pt x="134" y="261"/>
                    <a:pt x="134" y="261"/>
                  </a:cubicBezTo>
                  <a:cubicBezTo>
                    <a:pt x="140" y="264"/>
                    <a:pt x="145" y="266"/>
                    <a:pt x="150" y="269"/>
                  </a:cubicBezTo>
                  <a:cubicBezTo>
                    <a:pt x="155" y="272"/>
                    <a:pt x="160" y="275"/>
                    <a:pt x="168" y="278"/>
                  </a:cubicBezTo>
                  <a:cubicBezTo>
                    <a:pt x="168" y="278"/>
                    <a:pt x="168" y="278"/>
                    <a:pt x="168" y="278"/>
                  </a:cubicBezTo>
                  <a:cubicBezTo>
                    <a:pt x="183" y="284"/>
                    <a:pt x="205" y="290"/>
                    <a:pt x="245" y="293"/>
                  </a:cubicBezTo>
                  <a:cubicBezTo>
                    <a:pt x="286" y="297"/>
                    <a:pt x="313" y="306"/>
                    <a:pt x="335" y="315"/>
                  </a:cubicBezTo>
                  <a:cubicBezTo>
                    <a:pt x="345" y="319"/>
                    <a:pt x="354" y="323"/>
                    <a:pt x="362" y="326"/>
                  </a:cubicBezTo>
                  <a:cubicBezTo>
                    <a:pt x="371" y="329"/>
                    <a:pt x="379" y="332"/>
                    <a:pt x="387" y="332"/>
                  </a:cubicBezTo>
                  <a:cubicBezTo>
                    <a:pt x="388" y="332"/>
                    <a:pt x="390" y="331"/>
                    <a:pt x="391" y="331"/>
                  </a:cubicBezTo>
                  <a:cubicBezTo>
                    <a:pt x="392" y="331"/>
                    <a:pt x="394" y="331"/>
                    <a:pt x="395" y="331"/>
                  </a:cubicBezTo>
                  <a:cubicBezTo>
                    <a:pt x="409" y="331"/>
                    <a:pt x="424" y="338"/>
                    <a:pt x="437" y="346"/>
                  </a:cubicBezTo>
                  <a:cubicBezTo>
                    <a:pt x="443" y="349"/>
                    <a:pt x="449" y="353"/>
                    <a:pt x="455" y="356"/>
                  </a:cubicBezTo>
                  <a:cubicBezTo>
                    <a:pt x="460" y="359"/>
                    <a:pt x="465" y="361"/>
                    <a:pt x="469" y="361"/>
                  </a:cubicBezTo>
                  <a:cubicBezTo>
                    <a:pt x="470" y="361"/>
                    <a:pt x="470" y="361"/>
                    <a:pt x="471" y="361"/>
                  </a:cubicBezTo>
                  <a:cubicBezTo>
                    <a:pt x="472" y="360"/>
                    <a:pt x="473" y="360"/>
                    <a:pt x="474" y="360"/>
                  </a:cubicBezTo>
                  <a:cubicBezTo>
                    <a:pt x="477" y="360"/>
                    <a:pt x="479" y="361"/>
                    <a:pt x="480" y="362"/>
                  </a:cubicBezTo>
                  <a:cubicBezTo>
                    <a:pt x="480" y="362"/>
                    <a:pt x="480" y="362"/>
                    <a:pt x="480" y="362"/>
                  </a:cubicBezTo>
                  <a:cubicBezTo>
                    <a:pt x="480" y="362"/>
                    <a:pt x="480" y="362"/>
                    <a:pt x="480" y="362"/>
                  </a:cubicBezTo>
                  <a:cubicBezTo>
                    <a:pt x="483" y="363"/>
                    <a:pt x="485" y="365"/>
                    <a:pt x="487" y="367"/>
                  </a:cubicBezTo>
                  <a:cubicBezTo>
                    <a:pt x="488" y="368"/>
                    <a:pt x="489" y="369"/>
                    <a:pt x="490" y="369"/>
                  </a:cubicBezTo>
                  <a:cubicBezTo>
                    <a:pt x="491" y="370"/>
                    <a:pt x="493" y="371"/>
                    <a:pt x="494" y="371"/>
                  </a:cubicBezTo>
                  <a:cubicBezTo>
                    <a:pt x="495" y="371"/>
                    <a:pt x="495" y="371"/>
                    <a:pt x="495" y="371"/>
                  </a:cubicBezTo>
                  <a:cubicBezTo>
                    <a:pt x="495" y="371"/>
                    <a:pt x="495" y="371"/>
                    <a:pt x="495" y="371"/>
                  </a:cubicBezTo>
                  <a:cubicBezTo>
                    <a:pt x="496" y="370"/>
                    <a:pt x="496" y="370"/>
                    <a:pt x="497" y="370"/>
                  </a:cubicBezTo>
                  <a:cubicBezTo>
                    <a:pt x="497" y="369"/>
                    <a:pt x="498" y="368"/>
                    <a:pt x="499" y="367"/>
                  </a:cubicBezTo>
                  <a:cubicBezTo>
                    <a:pt x="500" y="364"/>
                    <a:pt x="501" y="359"/>
                    <a:pt x="502" y="353"/>
                  </a:cubicBezTo>
                  <a:cubicBezTo>
                    <a:pt x="502" y="353"/>
                    <a:pt x="502" y="353"/>
                    <a:pt x="502" y="353"/>
                  </a:cubicBezTo>
                  <a:cubicBezTo>
                    <a:pt x="503" y="346"/>
                    <a:pt x="503" y="338"/>
                    <a:pt x="503" y="331"/>
                  </a:cubicBezTo>
                  <a:cubicBezTo>
                    <a:pt x="503" y="325"/>
                    <a:pt x="503" y="319"/>
                    <a:pt x="502" y="313"/>
                  </a:cubicBezTo>
                  <a:cubicBezTo>
                    <a:pt x="502" y="311"/>
                    <a:pt x="501" y="308"/>
                    <a:pt x="501" y="304"/>
                  </a:cubicBezTo>
                  <a:cubicBezTo>
                    <a:pt x="501" y="287"/>
                    <a:pt x="506" y="256"/>
                    <a:pt x="509" y="234"/>
                  </a:cubicBezTo>
                  <a:cubicBezTo>
                    <a:pt x="510" y="225"/>
                    <a:pt x="511" y="218"/>
                    <a:pt x="511" y="213"/>
                  </a:cubicBezTo>
                  <a:cubicBezTo>
                    <a:pt x="511" y="213"/>
                    <a:pt x="511" y="213"/>
                    <a:pt x="511" y="213"/>
                  </a:cubicBezTo>
                  <a:cubicBezTo>
                    <a:pt x="511" y="202"/>
                    <a:pt x="516" y="193"/>
                    <a:pt x="522" y="186"/>
                  </a:cubicBezTo>
                  <a:cubicBezTo>
                    <a:pt x="527" y="179"/>
                    <a:pt x="533" y="174"/>
                    <a:pt x="536" y="171"/>
                  </a:cubicBezTo>
                  <a:cubicBezTo>
                    <a:pt x="536" y="171"/>
                    <a:pt x="536" y="171"/>
                    <a:pt x="536" y="171"/>
                  </a:cubicBezTo>
                  <a:cubicBezTo>
                    <a:pt x="539" y="168"/>
                    <a:pt x="541" y="164"/>
                    <a:pt x="543" y="159"/>
                  </a:cubicBezTo>
                  <a:cubicBezTo>
                    <a:pt x="548" y="143"/>
                    <a:pt x="549" y="119"/>
                    <a:pt x="549" y="99"/>
                  </a:cubicBezTo>
                  <a:cubicBezTo>
                    <a:pt x="549" y="87"/>
                    <a:pt x="549" y="77"/>
                    <a:pt x="548" y="72"/>
                  </a:cubicBezTo>
                  <a:cubicBezTo>
                    <a:pt x="548" y="72"/>
                    <a:pt x="548" y="72"/>
                    <a:pt x="548" y="72"/>
                  </a:cubicBezTo>
                  <a:cubicBezTo>
                    <a:pt x="547" y="70"/>
                    <a:pt x="547" y="68"/>
                    <a:pt x="546" y="66"/>
                  </a:cubicBezTo>
                  <a:cubicBezTo>
                    <a:pt x="544" y="67"/>
                    <a:pt x="544" y="67"/>
                    <a:pt x="544" y="67"/>
                  </a:cubicBezTo>
                  <a:cubicBezTo>
                    <a:pt x="546" y="66"/>
                    <a:pt x="546" y="66"/>
                    <a:pt x="546" y="66"/>
                  </a:cubicBezTo>
                  <a:cubicBezTo>
                    <a:pt x="545" y="64"/>
                    <a:pt x="543" y="63"/>
                    <a:pt x="542" y="62"/>
                  </a:cubicBezTo>
                  <a:cubicBezTo>
                    <a:pt x="540" y="62"/>
                    <a:pt x="538" y="61"/>
                    <a:pt x="536" y="61"/>
                  </a:cubicBezTo>
                  <a:cubicBezTo>
                    <a:pt x="531" y="61"/>
                    <a:pt x="525" y="63"/>
                    <a:pt x="519" y="64"/>
                  </a:cubicBezTo>
                  <a:cubicBezTo>
                    <a:pt x="512" y="65"/>
                    <a:pt x="505" y="66"/>
                    <a:pt x="497" y="66"/>
                  </a:cubicBezTo>
                  <a:cubicBezTo>
                    <a:pt x="485" y="66"/>
                    <a:pt x="473" y="63"/>
                    <a:pt x="461" y="57"/>
                  </a:cubicBezTo>
                  <a:cubicBezTo>
                    <a:pt x="449" y="51"/>
                    <a:pt x="437" y="43"/>
                    <a:pt x="424" y="35"/>
                  </a:cubicBezTo>
                  <a:cubicBezTo>
                    <a:pt x="412" y="28"/>
                    <a:pt x="403" y="25"/>
                    <a:pt x="395" y="25"/>
                  </a:cubicBezTo>
                  <a:cubicBezTo>
                    <a:pt x="390" y="25"/>
                    <a:pt x="385" y="26"/>
                    <a:pt x="381" y="27"/>
                  </a:cubicBezTo>
                  <a:cubicBezTo>
                    <a:pt x="376" y="28"/>
                    <a:pt x="371" y="29"/>
                    <a:pt x="366" y="29"/>
                  </a:cubicBezTo>
                  <a:cubicBezTo>
                    <a:pt x="361" y="29"/>
                    <a:pt x="354" y="28"/>
                    <a:pt x="345" y="26"/>
                  </a:cubicBezTo>
                  <a:cubicBezTo>
                    <a:pt x="319" y="21"/>
                    <a:pt x="281" y="12"/>
                    <a:pt x="257" y="12"/>
                  </a:cubicBezTo>
                  <a:cubicBezTo>
                    <a:pt x="241" y="11"/>
                    <a:pt x="223" y="11"/>
                    <a:pt x="207" y="10"/>
                  </a:cubicBezTo>
                  <a:cubicBezTo>
                    <a:pt x="190" y="9"/>
                    <a:pt x="175" y="7"/>
                    <a:pt x="166" y="4"/>
                  </a:cubicBezTo>
                  <a:cubicBezTo>
                    <a:pt x="158" y="2"/>
                    <a:pt x="149" y="0"/>
                    <a:pt x="140" y="0"/>
                  </a:cubicBezTo>
                  <a:cubicBezTo>
                    <a:pt x="137" y="0"/>
                    <a:pt x="135" y="0"/>
                    <a:pt x="133" y="0"/>
                  </a:cubicBezTo>
                  <a:cubicBezTo>
                    <a:pt x="127" y="0"/>
                    <a:pt x="121" y="0"/>
                    <a:pt x="117" y="1"/>
                  </a:cubicBezTo>
                  <a:cubicBezTo>
                    <a:pt x="115" y="1"/>
                    <a:pt x="113" y="2"/>
                    <a:pt x="111" y="2"/>
                  </a:cubicBezTo>
                  <a:cubicBezTo>
                    <a:pt x="110" y="3"/>
                    <a:pt x="108" y="4"/>
                    <a:pt x="108" y="5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7" y="6"/>
                    <a:pt x="105" y="8"/>
                    <a:pt x="102" y="9"/>
                  </a:cubicBezTo>
                  <a:cubicBezTo>
                    <a:pt x="98" y="11"/>
                    <a:pt x="92" y="14"/>
                    <a:pt x="86" y="16"/>
                  </a:cubicBezTo>
                  <a:cubicBezTo>
                    <a:pt x="80" y="18"/>
                    <a:pt x="74" y="19"/>
                    <a:pt x="71" y="20"/>
                  </a:cubicBezTo>
                  <a:cubicBezTo>
                    <a:pt x="69" y="20"/>
                    <a:pt x="67" y="21"/>
                    <a:pt x="65" y="22"/>
                  </a:cubicBezTo>
                  <a:cubicBezTo>
                    <a:pt x="63" y="24"/>
                    <a:pt x="61" y="27"/>
                    <a:pt x="60" y="31"/>
                  </a:cubicBezTo>
                  <a:cubicBezTo>
                    <a:pt x="58" y="34"/>
                    <a:pt x="57" y="38"/>
                    <a:pt x="55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4" y="43"/>
                    <a:pt x="53" y="44"/>
                    <a:pt x="52" y="45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43" y="56"/>
                    <a:pt x="25" y="76"/>
                    <a:pt x="2" y="90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1" y="92"/>
                    <a:pt x="0" y="92"/>
                  </a:cubicBezTo>
                  <a:cubicBezTo>
                    <a:pt x="2" y="96"/>
                    <a:pt x="2" y="96"/>
                    <a:pt x="2" y="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72">
              <a:extLst>
                <a:ext uri="{FF2B5EF4-FFF2-40B4-BE49-F238E27FC236}">
                  <a16:creationId xmlns:a16="http://schemas.microsoft.com/office/drawing/2014/main" id="{E7878D12-06F5-44EB-915A-8DB8FB712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6" y="3398838"/>
              <a:ext cx="93663" cy="128588"/>
            </a:xfrm>
            <a:custGeom>
              <a:avLst/>
              <a:gdLst>
                <a:gd name="T0" fmla="*/ 27 w 31"/>
                <a:gd name="T1" fmla="*/ 0 h 43"/>
                <a:gd name="T2" fmla="*/ 24 w 31"/>
                <a:gd name="T3" fmla="*/ 7 h 43"/>
                <a:gd name="T4" fmla="*/ 20 w 31"/>
                <a:gd name="T5" fmla="*/ 14 h 43"/>
                <a:gd name="T6" fmla="*/ 21 w 31"/>
                <a:gd name="T7" fmla="*/ 16 h 43"/>
                <a:gd name="T8" fmla="*/ 20 w 31"/>
                <a:gd name="T9" fmla="*/ 14 h 43"/>
                <a:gd name="T10" fmla="*/ 16 w 31"/>
                <a:gd name="T11" fmla="*/ 19 h 43"/>
                <a:gd name="T12" fmla="*/ 0 w 31"/>
                <a:gd name="T13" fmla="*/ 40 h 43"/>
                <a:gd name="T14" fmla="*/ 2 w 31"/>
                <a:gd name="T15" fmla="*/ 43 h 43"/>
                <a:gd name="T16" fmla="*/ 15 w 31"/>
                <a:gd name="T17" fmla="*/ 28 h 43"/>
                <a:gd name="T18" fmla="*/ 19 w 31"/>
                <a:gd name="T19" fmla="*/ 21 h 43"/>
                <a:gd name="T20" fmla="*/ 22 w 31"/>
                <a:gd name="T21" fmla="*/ 17 h 43"/>
                <a:gd name="T22" fmla="*/ 22 w 31"/>
                <a:gd name="T23" fmla="*/ 17 h 43"/>
                <a:gd name="T24" fmla="*/ 22 w 31"/>
                <a:gd name="T25" fmla="*/ 17 h 43"/>
                <a:gd name="T26" fmla="*/ 28 w 31"/>
                <a:gd name="T27" fmla="*/ 9 h 43"/>
                <a:gd name="T28" fmla="*/ 31 w 31"/>
                <a:gd name="T29" fmla="*/ 0 h 43"/>
                <a:gd name="T30" fmla="*/ 27 w 31"/>
                <a:gd name="T3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" h="43">
                  <a:moveTo>
                    <a:pt x="27" y="0"/>
                  </a:moveTo>
                  <a:cubicBezTo>
                    <a:pt x="26" y="2"/>
                    <a:pt x="26" y="5"/>
                    <a:pt x="24" y="7"/>
                  </a:cubicBezTo>
                  <a:cubicBezTo>
                    <a:pt x="23" y="10"/>
                    <a:pt x="21" y="13"/>
                    <a:pt x="20" y="14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8" y="16"/>
                    <a:pt x="17" y="17"/>
                    <a:pt x="16" y="19"/>
                  </a:cubicBezTo>
                  <a:cubicBezTo>
                    <a:pt x="12" y="25"/>
                    <a:pt x="8" y="34"/>
                    <a:pt x="0" y="40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9" y="39"/>
                    <a:pt x="12" y="33"/>
                    <a:pt x="15" y="28"/>
                  </a:cubicBezTo>
                  <a:cubicBezTo>
                    <a:pt x="17" y="26"/>
                    <a:pt x="18" y="23"/>
                    <a:pt x="19" y="21"/>
                  </a:cubicBezTo>
                  <a:cubicBezTo>
                    <a:pt x="20" y="20"/>
                    <a:pt x="21" y="18"/>
                    <a:pt x="22" y="17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4" y="15"/>
                    <a:pt x="26" y="12"/>
                    <a:pt x="28" y="9"/>
                  </a:cubicBezTo>
                  <a:cubicBezTo>
                    <a:pt x="30" y="6"/>
                    <a:pt x="31" y="3"/>
                    <a:pt x="31" y="0"/>
                  </a:cubicBezTo>
                  <a:cubicBezTo>
                    <a:pt x="27" y="0"/>
                    <a:pt x="27" y="0"/>
                    <a:pt x="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73">
              <a:extLst>
                <a:ext uri="{FF2B5EF4-FFF2-40B4-BE49-F238E27FC236}">
                  <a16:creationId xmlns:a16="http://schemas.microsoft.com/office/drawing/2014/main" id="{F9F7D3FF-0D1E-4E9D-B371-54B3819E2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7063" y="3259138"/>
              <a:ext cx="473075" cy="582613"/>
            </a:xfrm>
            <a:custGeom>
              <a:avLst/>
              <a:gdLst>
                <a:gd name="T0" fmla="*/ 60 w 158"/>
                <a:gd name="T1" fmla="*/ 190 h 195"/>
                <a:gd name="T2" fmla="*/ 5 w 158"/>
                <a:gd name="T3" fmla="*/ 158 h 195"/>
                <a:gd name="T4" fmla="*/ 38 w 158"/>
                <a:gd name="T5" fmla="*/ 85 h 195"/>
                <a:gd name="T6" fmla="*/ 31 w 158"/>
                <a:gd name="T7" fmla="*/ 55 h 195"/>
                <a:gd name="T8" fmla="*/ 27 w 158"/>
                <a:gd name="T9" fmla="*/ 26 h 195"/>
                <a:gd name="T10" fmla="*/ 28 w 158"/>
                <a:gd name="T11" fmla="*/ 17 h 195"/>
                <a:gd name="T12" fmla="*/ 34 w 158"/>
                <a:gd name="T13" fmla="*/ 21 h 195"/>
                <a:gd name="T14" fmla="*/ 43 w 158"/>
                <a:gd name="T15" fmla="*/ 36 h 195"/>
                <a:gd name="T16" fmla="*/ 45 w 158"/>
                <a:gd name="T17" fmla="*/ 36 h 195"/>
                <a:gd name="T18" fmla="*/ 47 w 158"/>
                <a:gd name="T19" fmla="*/ 9 h 195"/>
                <a:gd name="T20" fmla="*/ 52 w 158"/>
                <a:gd name="T21" fmla="*/ 6 h 195"/>
                <a:gd name="T22" fmla="*/ 58 w 158"/>
                <a:gd name="T23" fmla="*/ 20 h 195"/>
                <a:gd name="T24" fmla="*/ 67 w 158"/>
                <a:gd name="T25" fmla="*/ 17 h 195"/>
                <a:gd name="T26" fmla="*/ 64 w 158"/>
                <a:gd name="T27" fmla="*/ 8 h 195"/>
                <a:gd name="T28" fmla="*/ 66 w 158"/>
                <a:gd name="T29" fmla="*/ 8 h 195"/>
                <a:gd name="T30" fmla="*/ 77 w 158"/>
                <a:gd name="T31" fmla="*/ 15 h 195"/>
                <a:gd name="T32" fmla="*/ 82 w 158"/>
                <a:gd name="T33" fmla="*/ 29 h 195"/>
                <a:gd name="T34" fmla="*/ 93 w 158"/>
                <a:gd name="T35" fmla="*/ 30 h 195"/>
                <a:gd name="T36" fmla="*/ 105 w 158"/>
                <a:gd name="T37" fmla="*/ 23 h 195"/>
                <a:gd name="T38" fmla="*/ 107 w 158"/>
                <a:gd name="T39" fmla="*/ 30 h 195"/>
                <a:gd name="T40" fmla="*/ 104 w 158"/>
                <a:gd name="T41" fmla="*/ 42 h 195"/>
                <a:gd name="T42" fmla="*/ 102 w 158"/>
                <a:gd name="T43" fmla="*/ 51 h 195"/>
                <a:gd name="T44" fmla="*/ 110 w 158"/>
                <a:gd name="T45" fmla="*/ 60 h 195"/>
                <a:gd name="T46" fmla="*/ 130 w 158"/>
                <a:gd name="T47" fmla="*/ 45 h 195"/>
                <a:gd name="T48" fmla="*/ 134 w 158"/>
                <a:gd name="T49" fmla="*/ 46 h 195"/>
                <a:gd name="T50" fmla="*/ 134 w 158"/>
                <a:gd name="T51" fmla="*/ 46 h 195"/>
                <a:gd name="T52" fmla="*/ 138 w 158"/>
                <a:gd name="T53" fmla="*/ 44 h 195"/>
                <a:gd name="T54" fmla="*/ 130 w 158"/>
                <a:gd name="T55" fmla="*/ 41 h 195"/>
                <a:gd name="T56" fmla="*/ 110 w 158"/>
                <a:gd name="T57" fmla="*/ 56 h 195"/>
                <a:gd name="T58" fmla="*/ 110 w 158"/>
                <a:gd name="T59" fmla="*/ 56 h 195"/>
                <a:gd name="T60" fmla="*/ 110 w 158"/>
                <a:gd name="T61" fmla="*/ 56 h 195"/>
                <a:gd name="T62" fmla="*/ 111 w 158"/>
                <a:gd name="T63" fmla="*/ 56 h 195"/>
                <a:gd name="T64" fmla="*/ 105 w 158"/>
                <a:gd name="T65" fmla="*/ 47 h 195"/>
                <a:gd name="T66" fmla="*/ 105 w 158"/>
                <a:gd name="T67" fmla="*/ 47 h 195"/>
                <a:gd name="T68" fmla="*/ 111 w 158"/>
                <a:gd name="T69" fmla="*/ 31 h 195"/>
                <a:gd name="T70" fmla="*/ 111 w 158"/>
                <a:gd name="T71" fmla="*/ 25 h 195"/>
                <a:gd name="T72" fmla="*/ 97 w 158"/>
                <a:gd name="T73" fmla="*/ 20 h 195"/>
                <a:gd name="T74" fmla="*/ 86 w 158"/>
                <a:gd name="T75" fmla="*/ 28 h 195"/>
                <a:gd name="T76" fmla="*/ 81 w 158"/>
                <a:gd name="T77" fmla="*/ 14 h 195"/>
                <a:gd name="T78" fmla="*/ 74 w 158"/>
                <a:gd name="T79" fmla="*/ 6 h 195"/>
                <a:gd name="T80" fmla="*/ 62 w 158"/>
                <a:gd name="T81" fmla="*/ 8 h 195"/>
                <a:gd name="T82" fmla="*/ 62 w 158"/>
                <a:gd name="T83" fmla="*/ 13 h 195"/>
                <a:gd name="T84" fmla="*/ 62 w 158"/>
                <a:gd name="T85" fmla="*/ 23 h 195"/>
                <a:gd name="T86" fmla="*/ 65 w 158"/>
                <a:gd name="T87" fmla="*/ 23 h 195"/>
                <a:gd name="T88" fmla="*/ 56 w 158"/>
                <a:gd name="T89" fmla="*/ 8 h 195"/>
                <a:gd name="T90" fmla="*/ 51 w 158"/>
                <a:gd name="T91" fmla="*/ 0 h 195"/>
                <a:gd name="T92" fmla="*/ 43 w 158"/>
                <a:gd name="T93" fmla="*/ 32 h 195"/>
                <a:gd name="T94" fmla="*/ 43 w 158"/>
                <a:gd name="T95" fmla="*/ 32 h 195"/>
                <a:gd name="T96" fmla="*/ 44 w 158"/>
                <a:gd name="T97" fmla="*/ 33 h 195"/>
                <a:gd name="T98" fmla="*/ 44 w 158"/>
                <a:gd name="T99" fmla="*/ 32 h 195"/>
                <a:gd name="T100" fmla="*/ 45 w 158"/>
                <a:gd name="T101" fmla="*/ 32 h 195"/>
                <a:gd name="T102" fmla="*/ 45 w 158"/>
                <a:gd name="T103" fmla="*/ 33 h 195"/>
                <a:gd name="T104" fmla="*/ 45 w 158"/>
                <a:gd name="T105" fmla="*/ 32 h 195"/>
                <a:gd name="T106" fmla="*/ 35 w 158"/>
                <a:gd name="T107" fmla="*/ 15 h 195"/>
                <a:gd name="T108" fmla="*/ 26 w 158"/>
                <a:gd name="T109" fmla="*/ 14 h 195"/>
                <a:gd name="T110" fmla="*/ 23 w 158"/>
                <a:gd name="T111" fmla="*/ 28 h 195"/>
                <a:gd name="T112" fmla="*/ 30 w 158"/>
                <a:gd name="T113" fmla="*/ 65 h 195"/>
                <a:gd name="T114" fmla="*/ 36 w 158"/>
                <a:gd name="T115" fmla="*/ 83 h 195"/>
                <a:gd name="T116" fmla="*/ 0 w 158"/>
                <a:gd name="T117" fmla="*/ 158 h 195"/>
                <a:gd name="T118" fmla="*/ 60 w 158"/>
                <a:gd name="T119" fmla="*/ 195 h 195"/>
                <a:gd name="T120" fmla="*/ 157 w 158"/>
                <a:gd name="T121" fmla="*/ 15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8" h="195">
                  <a:moveTo>
                    <a:pt x="157" y="159"/>
                  </a:moveTo>
                  <a:cubicBezTo>
                    <a:pt x="149" y="163"/>
                    <a:pt x="140" y="167"/>
                    <a:pt x="130" y="171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06" y="181"/>
                    <a:pt x="78" y="190"/>
                    <a:pt x="60" y="190"/>
                  </a:cubicBezTo>
                  <a:cubicBezTo>
                    <a:pt x="59" y="190"/>
                    <a:pt x="58" y="190"/>
                    <a:pt x="58" y="190"/>
                  </a:cubicBezTo>
                  <a:cubicBezTo>
                    <a:pt x="42" y="190"/>
                    <a:pt x="29" y="188"/>
                    <a:pt x="20" y="183"/>
                  </a:cubicBezTo>
                  <a:cubicBezTo>
                    <a:pt x="15" y="180"/>
                    <a:pt x="11" y="177"/>
                    <a:pt x="8" y="173"/>
                  </a:cubicBezTo>
                  <a:cubicBezTo>
                    <a:pt x="6" y="169"/>
                    <a:pt x="5" y="164"/>
                    <a:pt x="5" y="158"/>
                  </a:cubicBezTo>
                  <a:cubicBezTo>
                    <a:pt x="5" y="154"/>
                    <a:pt x="5" y="149"/>
                    <a:pt x="7" y="144"/>
                  </a:cubicBezTo>
                  <a:cubicBezTo>
                    <a:pt x="12" y="126"/>
                    <a:pt x="17" y="113"/>
                    <a:pt x="22" y="104"/>
                  </a:cubicBezTo>
                  <a:cubicBezTo>
                    <a:pt x="27" y="94"/>
                    <a:pt x="32" y="88"/>
                    <a:pt x="37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0"/>
                    <a:pt x="38" y="71"/>
                    <a:pt x="33" y="63"/>
                  </a:cubicBezTo>
                  <a:cubicBezTo>
                    <a:pt x="32" y="61"/>
                    <a:pt x="31" y="58"/>
                    <a:pt x="31" y="55"/>
                  </a:cubicBezTo>
                  <a:cubicBezTo>
                    <a:pt x="30" y="50"/>
                    <a:pt x="29" y="44"/>
                    <a:pt x="29" y="39"/>
                  </a:cubicBezTo>
                  <a:cubicBezTo>
                    <a:pt x="28" y="36"/>
                    <a:pt x="28" y="34"/>
                    <a:pt x="28" y="32"/>
                  </a:cubicBezTo>
                  <a:cubicBezTo>
                    <a:pt x="28" y="30"/>
                    <a:pt x="27" y="28"/>
                    <a:pt x="27" y="2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6" y="25"/>
                    <a:pt x="25" y="24"/>
                    <a:pt x="25" y="23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1"/>
                    <a:pt x="24" y="21"/>
                    <a:pt x="25" y="20"/>
                  </a:cubicBezTo>
                  <a:cubicBezTo>
                    <a:pt x="26" y="20"/>
                    <a:pt x="27" y="18"/>
                    <a:pt x="28" y="17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0" y="17"/>
                    <a:pt x="30" y="17"/>
                    <a:pt x="31" y="17"/>
                  </a:cubicBezTo>
                  <a:cubicBezTo>
                    <a:pt x="32" y="18"/>
                    <a:pt x="33" y="19"/>
                    <a:pt x="34" y="21"/>
                  </a:cubicBezTo>
                  <a:cubicBezTo>
                    <a:pt x="36" y="24"/>
                    <a:pt x="38" y="27"/>
                    <a:pt x="39" y="30"/>
                  </a:cubicBezTo>
                  <a:cubicBezTo>
                    <a:pt x="40" y="31"/>
                    <a:pt x="41" y="33"/>
                    <a:pt x="41" y="34"/>
                  </a:cubicBezTo>
                  <a:cubicBezTo>
                    <a:pt x="42" y="34"/>
                    <a:pt x="42" y="35"/>
                    <a:pt x="42" y="35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44" y="36"/>
                    <a:pt x="44" y="36"/>
                    <a:pt x="45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6" y="36"/>
                    <a:pt x="46" y="36"/>
                    <a:pt x="46" y="35"/>
                  </a:cubicBezTo>
                  <a:cubicBezTo>
                    <a:pt x="47" y="35"/>
                    <a:pt x="47" y="34"/>
                    <a:pt x="47" y="34"/>
                  </a:cubicBezTo>
                  <a:cubicBezTo>
                    <a:pt x="48" y="32"/>
                    <a:pt x="48" y="31"/>
                    <a:pt x="48" y="29"/>
                  </a:cubicBezTo>
                  <a:cubicBezTo>
                    <a:pt x="48" y="23"/>
                    <a:pt x="47" y="14"/>
                    <a:pt x="47" y="9"/>
                  </a:cubicBezTo>
                  <a:cubicBezTo>
                    <a:pt x="47" y="8"/>
                    <a:pt x="47" y="7"/>
                    <a:pt x="48" y="6"/>
                  </a:cubicBezTo>
                  <a:cubicBezTo>
                    <a:pt x="49" y="5"/>
                    <a:pt x="50" y="4"/>
                    <a:pt x="51" y="4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5"/>
                    <a:pt x="52" y="5"/>
                    <a:pt x="52" y="6"/>
                  </a:cubicBezTo>
                  <a:cubicBezTo>
                    <a:pt x="52" y="7"/>
                    <a:pt x="52" y="8"/>
                    <a:pt x="52" y="9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3" y="13"/>
                    <a:pt x="56" y="17"/>
                    <a:pt x="58" y="20"/>
                  </a:cubicBezTo>
                  <a:cubicBezTo>
                    <a:pt x="60" y="23"/>
                    <a:pt x="62" y="25"/>
                    <a:pt x="62" y="25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6" y="25"/>
                    <a:pt x="67" y="21"/>
                    <a:pt x="67" y="17"/>
                  </a:cubicBezTo>
                  <a:cubicBezTo>
                    <a:pt x="67" y="15"/>
                    <a:pt x="67" y="12"/>
                    <a:pt x="65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0"/>
                    <a:pt x="64" y="9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65" y="8"/>
                    <a:pt x="66" y="8"/>
                  </a:cubicBezTo>
                  <a:cubicBezTo>
                    <a:pt x="67" y="8"/>
                    <a:pt x="69" y="8"/>
                    <a:pt x="72" y="10"/>
                  </a:cubicBezTo>
                  <a:cubicBezTo>
                    <a:pt x="72" y="10"/>
                    <a:pt x="72" y="10"/>
                    <a:pt x="72" y="10"/>
                  </a:cubicBezTo>
                  <a:cubicBezTo>
                    <a:pt x="72" y="10"/>
                    <a:pt x="72" y="10"/>
                    <a:pt x="72" y="10"/>
                  </a:cubicBezTo>
                  <a:cubicBezTo>
                    <a:pt x="75" y="11"/>
                    <a:pt x="76" y="13"/>
                    <a:pt x="77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79" y="18"/>
                    <a:pt x="79" y="22"/>
                    <a:pt x="80" y="25"/>
                  </a:cubicBezTo>
                  <a:cubicBezTo>
                    <a:pt x="81" y="26"/>
                    <a:pt x="81" y="28"/>
                    <a:pt x="82" y="29"/>
                  </a:cubicBezTo>
                  <a:cubicBezTo>
                    <a:pt x="82" y="30"/>
                    <a:pt x="84" y="32"/>
                    <a:pt x="85" y="32"/>
                  </a:cubicBezTo>
                  <a:cubicBezTo>
                    <a:pt x="85" y="32"/>
                    <a:pt x="85" y="32"/>
                    <a:pt x="85" y="32"/>
                  </a:cubicBezTo>
                  <a:cubicBezTo>
                    <a:pt x="86" y="32"/>
                    <a:pt x="87" y="32"/>
                    <a:pt x="87" y="32"/>
                  </a:cubicBezTo>
                  <a:cubicBezTo>
                    <a:pt x="90" y="32"/>
                    <a:pt x="92" y="31"/>
                    <a:pt x="93" y="30"/>
                  </a:cubicBezTo>
                  <a:cubicBezTo>
                    <a:pt x="95" y="29"/>
                    <a:pt x="96" y="27"/>
                    <a:pt x="97" y="26"/>
                  </a:cubicBezTo>
                  <a:cubicBezTo>
                    <a:pt x="98" y="25"/>
                    <a:pt x="99" y="24"/>
                    <a:pt x="99" y="24"/>
                  </a:cubicBezTo>
                  <a:cubicBezTo>
                    <a:pt x="101" y="23"/>
                    <a:pt x="102" y="23"/>
                    <a:pt x="103" y="23"/>
                  </a:cubicBezTo>
                  <a:cubicBezTo>
                    <a:pt x="104" y="23"/>
                    <a:pt x="104" y="23"/>
                    <a:pt x="105" y="23"/>
                  </a:cubicBezTo>
                  <a:cubicBezTo>
                    <a:pt x="105" y="24"/>
                    <a:pt x="106" y="25"/>
                    <a:pt x="107" y="26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7" y="27"/>
                    <a:pt x="107" y="28"/>
                    <a:pt x="107" y="30"/>
                  </a:cubicBezTo>
                  <a:cubicBezTo>
                    <a:pt x="107" y="30"/>
                    <a:pt x="107" y="30"/>
                    <a:pt x="107" y="30"/>
                  </a:cubicBezTo>
                  <a:cubicBezTo>
                    <a:pt x="107" y="30"/>
                    <a:pt x="107" y="30"/>
                    <a:pt x="107" y="30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3"/>
                    <a:pt x="106" y="36"/>
                    <a:pt x="105" y="39"/>
                  </a:cubicBezTo>
                  <a:cubicBezTo>
                    <a:pt x="105" y="40"/>
                    <a:pt x="104" y="41"/>
                    <a:pt x="104" y="42"/>
                  </a:cubicBezTo>
                  <a:cubicBezTo>
                    <a:pt x="103" y="43"/>
                    <a:pt x="103" y="44"/>
                    <a:pt x="102" y="44"/>
                  </a:cubicBezTo>
                  <a:cubicBezTo>
                    <a:pt x="102" y="44"/>
                    <a:pt x="101" y="45"/>
                    <a:pt x="101" y="45"/>
                  </a:cubicBezTo>
                  <a:cubicBezTo>
                    <a:pt x="101" y="46"/>
                    <a:pt x="100" y="46"/>
                    <a:pt x="100" y="47"/>
                  </a:cubicBezTo>
                  <a:cubicBezTo>
                    <a:pt x="100" y="49"/>
                    <a:pt x="101" y="50"/>
                    <a:pt x="102" y="51"/>
                  </a:cubicBezTo>
                  <a:cubicBezTo>
                    <a:pt x="104" y="55"/>
                    <a:pt x="108" y="59"/>
                    <a:pt x="108" y="59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09" y="59"/>
                    <a:pt x="109" y="60"/>
                    <a:pt x="110" y="60"/>
                  </a:cubicBezTo>
                  <a:cubicBezTo>
                    <a:pt x="111" y="60"/>
                    <a:pt x="113" y="59"/>
                    <a:pt x="114" y="58"/>
                  </a:cubicBezTo>
                  <a:cubicBezTo>
                    <a:pt x="116" y="57"/>
                    <a:pt x="118" y="55"/>
                    <a:pt x="120" y="51"/>
                  </a:cubicBezTo>
                  <a:cubicBezTo>
                    <a:pt x="122" y="49"/>
                    <a:pt x="124" y="47"/>
                    <a:pt x="125" y="46"/>
                  </a:cubicBezTo>
                  <a:cubicBezTo>
                    <a:pt x="127" y="45"/>
                    <a:pt x="128" y="45"/>
                    <a:pt x="130" y="45"/>
                  </a:cubicBezTo>
                  <a:cubicBezTo>
                    <a:pt x="132" y="45"/>
                    <a:pt x="133" y="45"/>
                    <a:pt x="134" y="46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5" y="46"/>
                    <a:pt x="135" y="47"/>
                  </a:cubicBezTo>
                  <a:cubicBezTo>
                    <a:pt x="139" y="47"/>
                    <a:pt x="139" y="47"/>
                    <a:pt x="139" y="47"/>
                  </a:cubicBezTo>
                  <a:cubicBezTo>
                    <a:pt x="139" y="46"/>
                    <a:pt x="139" y="45"/>
                    <a:pt x="138" y="44"/>
                  </a:cubicBezTo>
                  <a:cubicBezTo>
                    <a:pt x="138" y="43"/>
                    <a:pt x="137" y="42"/>
                    <a:pt x="136" y="42"/>
                  </a:cubicBezTo>
                  <a:cubicBezTo>
                    <a:pt x="136" y="42"/>
                    <a:pt x="136" y="42"/>
                    <a:pt x="136" y="42"/>
                  </a:cubicBezTo>
                  <a:cubicBezTo>
                    <a:pt x="136" y="42"/>
                    <a:pt x="136" y="42"/>
                    <a:pt x="136" y="42"/>
                  </a:cubicBezTo>
                  <a:cubicBezTo>
                    <a:pt x="134" y="41"/>
                    <a:pt x="132" y="41"/>
                    <a:pt x="130" y="41"/>
                  </a:cubicBezTo>
                  <a:cubicBezTo>
                    <a:pt x="128" y="41"/>
                    <a:pt x="125" y="41"/>
                    <a:pt x="123" y="43"/>
                  </a:cubicBezTo>
                  <a:cubicBezTo>
                    <a:pt x="121" y="44"/>
                    <a:pt x="119" y="46"/>
                    <a:pt x="117" y="49"/>
                  </a:cubicBezTo>
                  <a:cubicBezTo>
                    <a:pt x="114" y="52"/>
                    <a:pt x="113" y="54"/>
                    <a:pt x="112" y="55"/>
                  </a:cubicBezTo>
                  <a:cubicBezTo>
                    <a:pt x="111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0" y="55"/>
                    <a:pt x="108" y="53"/>
                    <a:pt x="107" y="51"/>
                  </a:cubicBezTo>
                  <a:cubicBezTo>
                    <a:pt x="106" y="51"/>
                    <a:pt x="106" y="50"/>
                    <a:pt x="105" y="49"/>
                  </a:cubicBezTo>
                  <a:cubicBezTo>
                    <a:pt x="105" y="48"/>
                    <a:pt x="105" y="47"/>
                    <a:pt x="105" y="47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104" y="47"/>
                    <a:pt x="104" y="47"/>
                    <a:pt x="104" y="47"/>
                  </a:cubicBezTo>
                  <a:cubicBezTo>
                    <a:pt x="104" y="47"/>
                    <a:pt x="104" y="47"/>
                    <a:pt x="104" y="47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104" y="47"/>
                    <a:pt x="104" y="47"/>
                    <a:pt x="104" y="47"/>
                  </a:cubicBezTo>
                  <a:cubicBezTo>
                    <a:pt x="104" y="47"/>
                    <a:pt x="104" y="47"/>
                    <a:pt x="104" y="47"/>
                  </a:cubicBezTo>
                  <a:cubicBezTo>
                    <a:pt x="106" y="47"/>
                    <a:pt x="106" y="46"/>
                    <a:pt x="107" y="45"/>
                  </a:cubicBezTo>
                  <a:cubicBezTo>
                    <a:pt x="109" y="41"/>
                    <a:pt x="111" y="36"/>
                    <a:pt x="111" y="31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11" y="31"/>
                    <a:pt x="111" y="31"/>
                    <a:pt x="111" y="31"/>
                  </a:cubicBezTo>
                  <a:cubicBezTo>
                    <a:pt x="111" y="30"/>
                    <a:pt x="111" y="30"/>
                    <a:pt x="111" y="30"/>
                  </a:cubicBezTo>
                  <a:cubicBezTo>
                    <a:pt x="111" y="28"/>
                    <a:pt x="111" y="26"/>
                    <a:pt x="111" y="25"/>
                  </a:cubicBezTo>
                  <a:cubicBezTo>
                    <a:pt x="111" y="25"/>
                    <a:pt x="111" y="25"/>
                    <a:pt x="111" y="25"/>
                  </a:cubicBezTo>
                  <a:cubicBezTo>
                    <a:pt x="110" y="23"/>
                    <a:pt x="109" y="21"/>
                    <a:pt x="107" y="20"/>
                  </a:cubicBezTo>
                  <a:cubicBezTo>
                    <a:pt x="106" y="19"/>
                    <a:pt x="104" y="18"/>
                    <a:pt x="103" y="18"/>
                  </a:cubicBezTo>
                  <a:cubicBezTo>
                    <a:pt x="101" y="18"/>
                    <a:pt x="99" y="19"/>
                    <a:pt x="97" y="20"/>
                  </a:cubicBezTo>
                  <a:cubicBezTo>
                    <a:pt x="96" y="21"/>
                    <a:pt x="95" y="22"/>
                    <a:pt x="94" y="23"/>
                  </a:cubicBezTo>
                  <a:cubicBezTo>
                    <a:pt x="93" y="24"/>
                    <a:pt x="92" y="26"/>
                    <a:pt x="90" y="27"/>
                  </a:cubicBezTo>
                  <a:cubicBezTo>
                    <a:pt x="89" y="28"/>
                    <a:pt x="88" y="28"/>
                    <a:pt x="87" y="28"/>
                  </a:cubicBezTo>
                  <a:cubicBezTo>
                    <a:pt x="87" y="28"/>
                    <a:pt x="87" y="28"/>
                    <a:pt x="86" y="28"/>
                  </a:cubicBezTo>
                  <a:cubicBezTo>
                    <a:pt x="86" y="28"/>
                    <a:pt x="86" y="28"/>
                    <a:pt x="86" y="28"/>
                  </a:cubicBezTo>
                  <a:cubicBezTo>
                    <a:pt x="86" y="28"/>
                    <a:pt x="86" y="28"/>
                    <a:pt x="85" y="27"/>
                  </a:cubicBezTo>
                  <a:cubicBezTo>
                    <a:pt x="85" y="26"/>
                    <a:pt x="84" y="24"/>
                    <a:pt x="84" y="21"/>
                  </a:cubicBezTo>
                  <a:cubicBezTo>
                    <a:pt x="83" y="19"/>
                    <a:pt x="82" y="16"/>
                    <a:pt x="81" y="14"/>
                  </a:cubicBezTo>
                  <a:cubicBezTo>
                    <a:pt x="79" y="15"/>
                    <a:pt x="79" y="15"/>
                    <a:pt x="79" y="1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0" y="11"/>
                    <a:pt x="78" y="8"/>
                    <a:pt x="74" y="6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1" y="4"/>
                    <a:pt x="68" y="4"/>
                    <a:pt x="66" y="4"/>
                  </a:cubicBezTo>
                  <a:cubicBezTo>
                    <a:pt x="64" y="3"/>
                    <a:pt x="63" y="4"/>
                    <a:pt x="62" y="5"/>
                  </a:cubicBezTo>
                  <a:cubicBezTo>
                    <a:pt x="61" y="6"/>
                    <a:pt x="60" y="7"/>
                    <a:pt x="60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10"/>
                    <a:pt x="61" y="12"/>
                    <a:pt x="62" y="13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3" y="14"/>
                    <a:pt x="63" y="15"/>
                    <a:pt x="63" y="17"/>
                  </a:cubicBezTo>
                  <a:cubicBezTo>
                    <a:pt x="63" y="19"/>
                    <a:pt x="63" y="20"/>
                    <a:pt x="62" y="21"/>
                  </a:cubicBezTo>
                  <a:cubicBezTo>
                    <a:pt x="62" y="22"/>
                    <a:pt x="62" y="23"/>
                    <a:pt x="62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4" y="24"/>
                    <a:pt x="64" y="24"/>
                    <a:pt x="64" y="24"/>
                  </a:cubicBezTo>
                  <a:cubicBezTo>
                    <a:pt x="65" y="23"/>
                    <a:pt x="65" y="23"/>
                    <a:pt x="65" y="23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4" y="21"/>
                    <a:pt x="63" y="19"/>
                    <a:pt x="61" y="16"/>
                  </a:cubicBezTo>
                  <a:cubicBezTo>
                    <a:pt x="59" y="14"/>
                    <a:pt x="57" y="11"/>
                    <a:pt x="56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7"/>
                    <a:pt x="56" y="6"/>
                    <a:pt x="56" y="6"/>
                  </a:cubicBezTo>
                  <a:cubicBezTo>
                    <a:pt x="56" y="4"/>
                    <a:pt x="55" y="3"/>
                    <a:pt x="54" y="2"/>
                  </a:cubicBezTo>
                  <a:cubicBezTo>
                    <a:pt x="53" y="1"/>
                    <a:pt x="52" y="0"/>
                    <a:pt x="51" y="0"/>
                  </a:cubicBezTo>
                  <a:cubicBezTo>
                    <a:pt x="49" y="0"/>
                    <a:pt x="47" y="1"/>
                    <a:pt x="45" y="3"/>
                  </a:cubicBezTo>
                  <a:cubicBezTo>
                    <a:pt x="44" y="4"/>
                    <a:pt x="43" y="7"/>
                    <a:pt x="43" y="9"/>
                  </a:cubicBezTo>
                  <a:cubicBezTo>
                    <a:pt x="43" y="14"/>
                    <a:pt x="44" y="23"/>
                    <a:pt x="44" y="29"/>
                  </a:cubicBezTo>
                  <a:cubicBezTo>
                    <a:pt x="44" y="30"/>
                    <a:pt x="44" y="31"/>
                    <a:pt x="43" y="32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4" y="33"/>
                    <a:pt x="44" y="33"/>
                    <a:pt x="44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32"/>
                    <a:pt x="43" y="32"/>
                    <a:pt x="43" y="32"/>
                  </a:cubicBezTo>
                  <a:cubicBezTo>
                    <a:pt x="44" y="33"/>
                    <a:pt x="44" y="33"/>
                    <a:pt x="44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5" y="31"/>
                    <a:pt x="44" y="31"/>
                  </a:cubicBezTo>
                  <a:cubicBezTo>
                    <a:pt x="43" y="28"/>
                    <a:pt x="41" y="24"/>
                    <a:pt x="39" y="20"/>
                  </a:cubicBezTo>
                  <a:cubicBezTo>
                    <a:pt x="37" y="18"/>
                    <a:pt x="36" y="16"/>
                    <a:pt x="35" y="15"/>
                  </a:cubicBezTo>
                  <a:cubicBezTo>
                    <a:pt x="34" y="14"/>
                    <a:pt x="33" y="14"/>
                    <a:pt x="32" y="13"/>
                  </a:cubicBezTo>
                  <a:cubicBezTo>
                    <a:pt x="31" y="13"/>
                    <a:pt x="30" y="12"/>
                    <a:pt x="29" y="12"/>
                  </a:cubicBezTo>
                  <a:cubicBezTo>
                    <a:pt x="28" y="12"/>
                    <a:pt x="27" y="13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4" y="15"/>
                    <a:pt x="23" y="17"/>
                    <a:pt x="22" y="18"/>
                  </a:cubicBezTo>
                  <a:cubicBezTo>
                    <a:pt x="21" y="19"/>
                    <a:pt x="20" y="20"/>
                    <a:pt x="20" y="22"/>
                  </a:cubicBezTo>
                  <a:cubicBezTo>
                    <a:pt x="20" y="23"/>
                    <a:pt x="21" y="24"/>
                    <a:pt x="21" y="25"/>
                  </a:cubicBezTo>
                  <a:cubicBezTo>
                    <a:pt x="22" y="26"/>
                    <a:pt x="22" y="27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3" y="29"/>
                    <a:pt x="24" y="31"/>
                    <a:pt x="24" y="34"/>
                  </a:cubicBezTo>
                  <a:cubicBezTo>
                    <a:pt x="25" y="39"/>
                    <a:pt x="25" y="44"/>
                    <a:pt x="26" y="50"/>
                  </a:cubicBezTo>
                  <a:cubicBezTo>
                    <a:pt x="26" y="56"/>
                    <a:pt x="27" y="61"/>
                    <a:pt x="30" y="65"/>
                  </a:cubicBezTo>
                  <a:cubicBezTo>
                    <a:pt x="34" y="72"/>
                    <a:pt x="34" y="80"/>
                    <a:pt x="34" y="83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6" y="83"/>
                    <a:pt x="36" y="83"/>
                    <a:pt x="36" y="83"/>
                  </a:cubicBezTo>
                  <a:cubicBezTo>
                    <a:pt x="35" y="82"/>
                    <a:pt x="35" y="82"/>
                    <a:pt x="35" y="82"/>
                  </a:cubicBezTo>
                  <a:cubicBezTo>
                    <a:pt x="29" y="85"/>
                    <a:pt x="23" y="92"/>
                    <a:pt x="18" y="102"/>
                  </a:cubicBezTo>
                  <a:cubicBezTo>
                    <a:pt x="13" y="111"/>
                    <a:pt x="8" y="125"/>
                    <a:pt x="3" y="142"/>
                  </a:cubicBezTo>
                  <a:cubicBezTo>
                    <a:pt x="1" y="148"/>
                    <a:pt x="0" y="153"/>
                    <a:pt x="0" y="158"/>
                  </a:cubicBezTo>
                  <a:cubicBezTo>
                    <a:pt x="0" y="164"/>
                    <a:pt x="2" y="170"/>
                    <a:pt x="5" y="175"/>
                  </a:cubicBezTo>
                  <a:cubicBezTo>
                    <a:pt x="8" y="180"/>
                    <a:pt x="12" y="184"/>
                    <a:pt x="18" y="187"/>
                  </a:cubicBezTo>
                  <a:cubicBezTo>
                    <a:pt x="28" y="192"/>
                    <a:pt x="42" y="195"/>
                    <a:pt x="58" y="195"/>
                  </a:cubicBezTo>
                  <a:cubicBezTo>
                    <a:pt x="58" y="195"/>
                    <a:pt x="59" y="195"/>
                    <a:pt x="60" y="195"/>
                  </a:cubicBezTo>
                  <a:cubicBezTo>
                    <a:pt x="79" y="194"/>
                    <a:pt x="107" y="185"/>
                    <a:pt x="131" y="175"/>
                  </a:cubicBezTo>
                  <a:cubicBezTo>
                    <a:pt x="131" y="175"/>
                    <a:pt x="131" y="175"/>
                    <a:pt x="131" y="175"/>
                  </a:cubicBezTo>
                  <a:cubicBezTo>
                    <a:pt x="141" y="171"/>
                    <a:pt x="151" y="167"/>
                    <a:pt x="158" y="163"/>
                  </a:cubicBezTo>
                  <a:cubicBezTo>
                    <a:pt x="157" y="159"/>
                    <a:pt x="157" y="159"/>
                    <a:pt x="157" y="1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Rectangle 74">
              <a:extLst>
                <a:ext uri="{FF2B5EF4-FFF2-40B4-BE49-F238E27FC236}">
                  <a16:creationId xmlns:a16="http://schemas.microsoft.com/office/drawing/2014/main" id="{700B4FC5-B572-43A3-B28D-D1E7EB819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3740151"/>
              <a:ext cx="14288" cy="1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75">
              <a:extLst>
                <a:ext uri="{FF2B5EF4-FFF2-40B4-BE49-F238E27FC236}">
                  <a16:creationId xmlns:a16="http://schemas.microsoft.com/office/drawing/2014/main" id="{B8775F37-04C9-4A22-B876-30CDFDC9D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613" y="3740151"/>
              <a:ext cx="14288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0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76">
              <a:extLst>
                <a:ext uri="{FF2B5EF4-FFF2-40B4-BE49-F238E27FC236}">
                  <a16:creationId xmlns:a16="http://schemas.microsoft.com/office/drawing/2014/main" id="{5D22E01D-7166-4E82-8851-B1596E53D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513" y="3521076"/>
              <a:ext cx="387350" cy="223838"/>
            </a:xfrm>
            <a:custGeom>
              <a:avLst/>
              <a:gdLst>
                <a:gd name="T0" fmla="*/ 2 w 130"/>
                <a:gd name="T1" fmla="*/ 18 h 75"/>
                <a:gd name="T2" fmla="*/ 19 w 130"/>
                <a:gd name="T3" fmla="*/ 12 h 75"/>
                <a:gd name="T4" fmla="*/ 19 w 130"/>
                <a:gd name="T5" fmla="*/ 12 h 75"/>
                <a:gd name="T6" fmla="*/ 19 w 130"/>
                <a:gd name="T7" fmla="*/ 12 h 75"/>
                <a:gd name="T8" fmla="*/ 46 w 130"/>
                <a:gd name="T9" fmla="*/ 5 h 75"/>
                <a:gd name="T10" fmla="*/ 50 w 130"/>
                <a:gd name="T11" fmla="*/ 4 h 75"/>
                <a:gd name="T12" fmla="*/ 50 w 130"/>
                <a:gd name="T13" fmla="*/ 4 h 75"/>
                <a:gd name="T14" fmla="*/ 50 w 130"/>
                <a:gd name="T15" fmla="*/ 4 h 75"/>
                <a:gd name="T16" fmla="*/ 53 w 130"/>
                <a:gd name="T17" fmla="*/ 4 h 75"/>
                <a:gd name="T18" fmla="*/ 78 w 130"/>
                <a:gd name="T19" fmla="*/ 12 h 75"/>
                <a:gd name="T20" fmla="*/ 105 w 130"/>
                <a:gd name="T21" fmla="*/ 29 h 75"/>
                <a:gd name="T22" fmla="*/ 120 w 130"/>
                <a:gd name="T23" fmla="*/ 42 h 75"/>
                <a:gd name="T24" fmla="*/ 126 w 130"/>
                <a:gd name="T25" fmla="*/ 52 h 75"/>
                <a:gd name="T26" fmla="*/ 124 w 130"/>
                <a:gd name="T27" fmla="*/ 57 h 75"/>
                <a:gd name="T28" fmla="*/ 121 w 130"/>
                <a:gd name="T29" fmla="*/ 59 h 75"/>
                <a:gd name="T30" fmla="*/ 114 w 130"/>
                <a:gd name="T31" fmla="*/ 63 h 75"/>
                <a:gd name="T32" fmla="*/ 114 w 130"/>
                <a:gd name="T33" fmla="*/ 63 h 75"/>
                <a:gd name="T34" fmla="*/ 100 w 130"/>
                <a:gd name="T35" fmla="*/ 71 h 75"/>
                <a:gd name="T36" fmla="*/ 101 w 130"/>
                <a:gd name="T37" fmla="*/ 75 h 75"/>
                <a:gd name="T38" fmla="*/ 116 w 130"/>
                <a:gd name="T39" fmla="*/ 67 h 75"/>
                <a:gd name="T40" fmla="*/ 116 w 130"/>
                <a:gd name="T41" fmla="*/ 67 h 75"/>
                <a:gd name="T42" fmla="*/ 123 w 130"/>
                <a:gd name="T43" fmla="*/ 63 h 75"/>
                <a:gd name="T44" fmla="*/ 127 w 130"/>
                <a:gd name="T45" fmla="*/ 59 h 75"/>
                <a:gd name="T46" fmla="*/ 130 w 130"/>
                <a:gd name="T47" fmla="*/ 52 h 75"/>
                <a:gd name="T48" fmla="*/ 124 w 130"/>
                <a:gd name="T49" fmla="*/ 39 h 75"/>
                <a:gd name="T50" fmla="*/ 108 w 130"/>
                <a:gd name="T51" fmla="*/ 26 h 75"/>
                <a:gd name="T52" fmla="*/ 80 w 130"/>
                <a:gd name="T53" fmla="*/ 8 h 75"/>
                <a:gd name="T54" fmla="*/ 53 w 130"/>
                <a:gd name="T55" fmla="*/ 0 h 75"/>
                <a:gd name="T56" fmla="*/ 49 w 130"/>
                <a:gd name="T57" fmla="*/ 0 h 75"/>
                <a:gd name="T58" fmla="*/ 50 w 130"/>
                <a:gd name="T59" fmla="*/ 0 h 75"/>
                <a:gd name="T60" fmla="*/ 45 w 130"/>
                <a:gd name="T61" fmla="*/ 1 h 75"/>
                <a:gd name="T62" fmla="*/ 18 w 130"/>
                <a:gd name="T63" fmla="*/ 8 h 75"/>
                <a:gd name="T64" fmla="*/ 18 w 130"/>
                <a:gd name="T65" fmla="*/ 8 h 75"/>
                <a:gd name="T66" fmla="*/ 0 w 130"/>
                <a:gd name="T67" fmla="*/ 14 h 75"/>
                <a:gd name="T68" fmla="*/ 2 w 130"/>
                <a:gd name="T69" fmla="*/ 1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0" h="75">
                  <a:moveTo>
                    <a:pt x="2" y="18"/>
                  </a:moveTo>
                  <a:cubicBezTo>
                    <a:pt x="6" y="16"/>
                    <a:pt x="12" y="14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8" y="10"/>
                    <a:pt x="37" y="8"/>
                    <a:pt x="46" y="5"/>
                  </a:cubicBezTo>
                  <a:cubicBezTo>
                    <a:pt x="47" y="4"/>
                    <a:pt x="49" y="4"/>
                    <a:pt x="50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51" y="4"/>
                    <a:pt x="52" y="4"/>
                    <a:pt x="53" y="4"/>
                  </a:cubicBezTo>
                  <a:cubicBezTo>
                    <a:pt x="60" y="4"/>
                    <a:pt x="69" y="7"/>
                    <a:pt x="78" y="12"/>
                  </a:cubicBezTo>
                  <a:cubicBezTo>
                    <a:pt x="87" y="16"/>
                    <a:pt x="96" y="23"/>
                    <a:pt x="105" y="29"/>
                  </a:cubicBezTo>
                  <a:cubicBezTo>
                    <a:pt x="112" y="34"/>
                    <a:pt x="117" y="39"/>
                    <a:pt x="120" y="42"/>
                  </a:cubicBezTo>
                  <a:cubicBezTo>
                    <a:pt x="124" y="46"/>
                    <a:pt x="126" y="50"/>
                    <a:pt x="126" y="52"/>
                  </a:cubicBezTo>
                  <a:cubicBezTo>
                    <a:pt x="126" y="54"/>
                    <a:pt x="125" y="55"/>
                    <a:pt x="124" y="57"/>
                  </a:cubicBezTo>
                  <a:cubicBezTo>
                    <a:pt x="124" y="57"/>
                    <a:pt x="123" y="58"/>
                    <a:pt x="121" y="59"/>
                  </a:cubicBezTo>
                  <a:cubicBezTo>
                    <a:pt x="119" y="60"/>
                    <a:pt x="117" y="62"/>
                    <a:pt x="114" y="63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0" y="66"/>
                    <a:pt x="105" y="68"/>
                    <a:pt x="100" y="71"/>
                  </a:cubicBezTo>
                  <a:cubicBezTo>
                    <a:pt x="101" y="75"/>
                    <a:pt x="101" y="75"/>
                    <a:pt x="101" y="75"/>
                  </a:cubicBezTo>
                  <a:cubicBezTo>
                    <a:pt x="107" y="72"/>
                    <a:pt x="112" y="69"/>
                    <a:pt x="116" y="67"/>
                  </a:cubicBezTo>
                  <a:cubicBezTo>
                    <a:pt x="116" y="67"/>
                    <a:pt x="116" y="67"/>
                    <a:pt x="116" y="67"/>
                  </a:cubicBezTo>
                  <a:cubicBezTo>
                    <a:pt x="119" y="65"/>
                    <a:pt x="122" y="64"/>
                    <a:pt x="123" y="63"/>
                  </a:cubicBezTo>
                  <a:cubicBezTo>
                    <a:pt x="125" y="61"/>
                    <a:pt x="126" y="60"/>
                    <a:pt x="127" y="59"/>
                  </a:cubicBezTo>
                  <a:cubicBezTo>
                    <a:pt x="129" y="57"/>
                    <a:pt x="130" y="55"/>
                    <a:pt x="130" y="52"/>
                  </a:cubicBezTo>
                  <a:cubicBezTo>
                    <a:pt x="130" y="48"/>
                    <a:pt x="128" y="44"/>
                    <a:pt x="124" y="39"/>
                  </a:cubicBezTo>
                  <a:cubicBezTo>
                    <a:pt x="120" y="35"/>
                    <a:pt x="115" y="31"/>
                    <a:pt x="108" y="26"/>
                  </a:cubicBezTo>
                  <a:cubicBezTo>
                    <a:pt x="99" y="19"/>
                    <a:pt x="89" y="13"/>
                    <a:pt x="80" y="8"/>
                  </a:cubicBezTo>
                  <a:cubicBezTo>
                    <a:pt x="70" y="3"/>
                    <a:pt x="61" y="0"/>
                    <a:pt x="53" y="0"/>
                  </a:cubicBezTo>
                  <a:cubicBezTo>
                    <a:pt x="52" y="0"/>
                    <a:pt x="51" y="0"/>
                    <a:pt x="4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6" y="0"/>
                    <a:pt x="45" y="1"/>
                  </a:cubicBezTo>
                  <a:cubicBezTo>
                    <a:pt x="36" y="4"/>
                    <a:pt x="27" y="6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1" y="10"/>
                    <a:pt x="5" y="12"/>
                    <a:pt x="0" y="14"/>
                  </a:cubicBezTo>
                  <a:cubicBezTo>
                    <a:pt x="2" y="18"/>
                    <a:pt x="2" y="18"/>
                    <a:pt x="2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77">
              <a:extLst>
                <a:ext uri="{FF2B5EF4-FFF2-40B4-BE49-F238E27FC236}">
                  <a16:creationId xmlns:a16="http://schemas.microsoft.com/office/drawing/2014/main" id="{D0C084DB-8082-4B52-846B-94F798BF8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288" y="3367088"/>
              <a:ext cx="84138" cy="31750"/>
            </a:xfrm>
            <a:custGeom>
              <a:avLst/>
              <a:gdLst>
                <a:gd name="T0" fmla="*/ 4 w 28"/>
                <a:gd name="T1" fmla="*/ 11 h 11"/>
                <a:gd name="T2" fmla="*/ 4 w 28"/>
                <a:gd name="T3" fmla="*/ 11 h 11"/>
                <a:gd name="T4" fmla="*/ 4 w 28"/>
                <a:gd name="T5" fmla="*/ 3 h 11"/>
                <a:gd name="T6" fmla="*/ 2 w 28"/>
                <a:gd name="T7" fmla="*/ 3 h 11"/>
                <a:gd name="T8" fmla="*/ 2 w 28"/>
                <a:gd name="T9" fmla="*/ 5 h 11"/>
                <a:gd name="T10" fmla="*/ 3 w 28"/>
                <a:gd name="T11" fmla="*/ 5 h 11"/>
                <a:gd name="T12" fmla="*/ 16 w 28"/>
                <a:gd name="T13" fmla="*/ 4 h 11"/>
                <a:gd name="T14" fmla="*/ 27 w 28"/>
                <a:gd name="T15" fmla="*/ 5 h 11"/>
                <a:gd name="T16" fmla="*/ 28 w 28"/>
                <a:gd name="T17" fmla="*/ 1 h 11"/>
                <a:gd name="T18" fmla="*/ 16 w 28"/>
                <a:gd name="T19" fmla="*/ 0 h 11"/>
                <a:gd name="T20" fmla="*/ 1 w 28"/>
                <a:gd name="T21" fmla="*/ 0 h 11"/>
                <a:gd name="T22" fmla="*/ 0 w 28"/>
                <a:gd name="T23" fmla="*/ 1 h 11"/>
                <a:gd name="T24" fmla="*/ 0 w 28"/>
                <a:gd name="T25" fmla="*/ 11 h 11"/>
                <a:gd name="T26" fmla="*/ 0 w 28"/>
                <a:gd name="T27" fmla="*/ 11 h 11"/>
                <a:gd name="T28" fmla="*/ 4 w 28"/>
                <a:gd name="T2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11">
                  <a:moveTo>
                    <a:pt x="4" y="11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5" y="4"/>
                    <a:pt x="10" y="4"/>
                    <a:pt x="16" y="4"/>
                  </a:cubicBezTo>
                  <a:cubicBezTo>
                    <a:pt x="20" y="4"/>
                    <a:pt x="24" y="4"/>
                    <a:pt x="27" y="5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4" y="0"/>
                    <a:pt x="20" y="0"/>
                    <a:pt x="16" y="0"/>
                  </a:cubicBezTo>
                  <a:cubicBezTo>
                    <a:pt x="8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11"/>
                    <a:pt x="4" y="11"/>
                    <a:pt x="4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78">
              <a:extLst>
                <a:ext uri="{FF2B5EF4-FFF2-40B4-BE49-F238E27FC236}">
                  <a16:creationId xmlns:a16="http://schemas.microsoft.com/office/drawing/2014/main" id="{9E45DD67-863E-4CE0-8918-BFEBCD036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601" y="3852863"/>
              <a:ext cx="220663" cy="188913"/>
            </a:xfrm>
            <a:custGeom>
              <a:avLst/>
              <a:gdLst>
                <a:gd name="T0" fmla="*/ 0 w 74"/>
                <a:gd name="T1" fmla="*/ 2 h 63"/>
                <a:gd name="T2" fmla="*/ 7 w 74"/>
                <a:gd name="T3" fmla="*/ 37 h 63"/>
                <a:gd name="T4" fmla="*/ 6 w 74"/>
                <a:gd name="T5" fmla="*/ 46 h 63"/>
                <a:gd name="T6" fmla="*/ 6 w 74"/>
                <a:gd name="T7" fmla="*/ 46 h 63"/>
                <a:gd name="T8" fmla="*/ 5 w 74"/>
                <a:gd name="T9" fmla="*/ 52 h 63"/>
                <a:gd name="T10" fmla="*/ 4 w 74"/>
                <a:gd name="T11" fmla="*/ 57 h 63"/>
                <a:gd name="T12" fmla="*/ 5 w 74"/>
                <a:gd name="T13" fmla="*/ 59 h 63"/>
                <a:gd name="T14" fmla="*/ 7 w 74"/>
                <a:gd name="T15" fmla="*/ 61 h 63"/>
                <a:gd name="T16" fmla="*/ 7 w 74"/>
                <a:gd name="T17" fmla="*/ 61 h 63"/>
                <a:gd name="T18" fmla="*/ 8 w 74"/>
                <a:gd name="T19" fmla="*/ 61 h 63"/>
                <a:gd name="T20" fmla="*/ 13 w 74"/>
                <a:gd name="T21" fmla="*/ 62 h 63"/>
                <a:gd name="T22" fmla="*/ 27 w 74"/>
                <a:gd name="T23" fmla="*/ 63 h 63"/>
                <a:gd name="T24" fmla="*/ 46 w 74"/>
                <a:gd name="T25" fmla="*/ 62 h 63"/>
                <a:gd name="T26" fmla="*/ 55 w 74"/>
                <a:gd name="T27" fmla="*/ 61 h 63"/>
                <a:gd name="T28" fmla="*/ 61 w 74"/>
                <a:gd name="T29" fmla="*/ 58 h 63"/>
                <a:gd name="T30" fmla="*/ 69 w 74"/>
                <a:gd name="T31" fmla="*/ 56 h 63"/>
                <a:gd name="T32" fmla="*/ 73 w 74"/>
                <a:gd name="T33" fmla="*/ 57 h 63"/>
                <a:gd name="T34" fmla="*/ 73 w 74"/>
                <a:gd name="T35" fmla="*/ 55 h 63"/>
                <a:gd name="T36" fmla="*/ 73 w 74"/>
                <a:gd name="T37" fmla="*/ 57 h 63"/>
                <a:gd name="T38" fmla="*/ 73 w 74"/>
                <a:gd name="T39" fmla="*/ 57 h 63"/>
                <a:gd name="T40" fmla="*/ 74 w 74"/>
                <a:gd name="T41" fmla="*/ 53 h 63"/>
                <a:gd name="T42" fmla="*/ 74 w 74"/>
                <a:gd name="T43" fmla="*/ 53 h 63"/>
                <a:gd name="T44" fmla="*/ 74 w 74"/>
                <a:gd name="T45" fmla="*/ 53 h 63"/>
                <a:gd name="T46" fmla="*/ 74 w 74"/>
                <a:gd name="T47" fmla="*/ 53 h 63"/>
                <a:gd name="T48" fmla="*/ 69 w 74"/>
                <a:gd name="T49" fmla="*/ 52 h 63"/>
                <a:gd name="T50" fmla="*/ 59 w 74"/>
                <a:gd name="T51" fmla="*/ 55 h 63"/>
                <a:gd name="T52" fmla="*/ 54 w 74"/>
                <a:gd name="T53" fmla="*/ 56 h 63"/>
                <a:gd name="T54" fmla="*/ 27 w 74"/>
                <a:gd name="T55" fmla="*/ 59 h 63"/>
                <a:gd name="T56" fmla="*/ 14 w 74"/>
                <a:gd name="T57" fmla="*/ 58 h 63"/>
                <a:gd name="T58" fmla="*/ 9 w 74"/>
                <a:gd name="T59" fmla="*/ 57 h 63"/>
                <a:gd name="T60" fmla="*/ 8 w 74"/>
                <a:gd name="T61" fmla="*/ 59 h 63"/>
                <a:gd name="T62" fmla="*/ 9 w 74"/>
                <a:gd name="T63" fmla="*/ 57 h 63"/>
                <a:gd name="T64" fmla="*/ 8 w 74"/>
                <a:gd name="T65" fmla="*/ 57 h 63"/>
                <a:gd name="T66" fmla="*/ 8 w 74"/>
                <a:gd name="T67" fmla="*/ 57 h 63"/>
                <a:gd name="T68" fmla="*/ 9 w 74"/>
                <a:gd name="T69" fmla="*/ 53 h 63"/>
                <a:gd name="T70" fmla="*/ 10 w 74"/>
                <a:gd name="T71" fmla="*/ 46 h 63"/>
                <a:gd name="T72" fmla="*/ 10 w 74"/>
                <a:gd name="T73" fmla="*/ 46 h 63"/>
                <a:gd name="T74" fmla="*/ 11 w 74"/>
                <a:gd name="T75" fmla="*/ 37 h 63"/>
                <a:gd name="T76" fmla="*/ 4 w 74"/>
                <a:gd name="T77" fmla="*/ 0 h 63"/>
                <a:gd name="T78" fmla="*/ 0 w 74"/>
                <a:gd name="T79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3">
                  <a:moveTo>
                    <a:pt x="0" y="2"/>
                  </a:moveTo>
                  <a:cubicBezTo>
                    <a:pt x="5" y="13"/>
                    <a:pt x="7" y="26"/>
                    <a:pt x="7" y="37"/>
                  </a:cubicBezTo>
                  <a:cubicBezTo>
                    <a:pt x="7" y="40"/>
                    <a:pt x="7" y="44"/>
                    <a:pt x="6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8"/>
                    <a:pt x="6" y="50"/>
                    <a:pt x="5" y="52"/>
                  </a:cubicBezTo>
                  <a:cubicBezTo>
                    <a:pt x="5" y="54"/>
                    <a:pt x="4" y="55"/>
                    <a:pt x="4" y="57"/>
                  </a:cubicBezTo>
                  <a:cubicBezTo>
                    <a:pt x="4" y="57"/>
                    <a:pt x="4" y="59"/>
                    <a:pt x="5" y="59"/>
                  </a:cubicBezTo>
                  <a:cubicBezTo>
                    <a:pt x="6" y="60"/>
                    <a:pt x="6" y="61"/>
                    <a:pt x="7" y="61"/>
                  </a:cubicBezTo>
                  <a:cubicBezTo>
                    <a:pt x="7" y="61"/>
                    <a:pt x="7" y="61"/>
                    <a:pt x="7" y="61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9" y="62"/>
                    <a:pt x="11" y="62"/>
                    <a:pt x="13" y="62"/>
                  </a:cubicBezTo>
                  <a:cubicBezTo>
                    <a:pt x="17" y="63"/>
                    <a:pt x="22" y="63"/>
                    <a:pt x="27" y="63"/>
                  </a:cubicBezTo>
                  <a:cubicBezTo>
                    <a:pt x="33" y="63"/>
                    <a:pt x="40" y="62"/>
                    <a:pt x="46" y="62"/>
                  </a:cubicBezTo>
                  <a:cubicBezTo>
                    <a:pt x="49" y="61"/>
                    <a:pt x="52" y="61"/>
                    <a:pt x="55" y="61"/>
                  </a:cubicBezTo>
                  <a:cubicBezTo>
                    <a:pt x="57" y="60"/>
                    <a:pt x="59" y="59"/>
                    <a:pt x="61" y="58"/>
                  </a:cubicBezTo>
                  <a:cubicBezTo>
                    <a:pt x="64" y="57"/>
                    <a:pt x="67" y="56"/>
                    <a:pt x="69" y="56"/>
                  </a:cubicBezTo>
                  <a:cubicBezTo>
                    <a:pt x="71" y="56"/>
                    <a:pt x="72" y="57"/>
                    <a:pt x="73" y="57"/>
                  </a:cubicBezTo>
                  <a:cubicBezTo>
                    <a:pt x="73" y="55"/>
                    <a:pt x="73" y="55"/>
                    <a:pt x="73" y="55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3" y="52"/>
                    <a:pt x="72" y="52"/>
                    <a:pt x="69" y="52"/>
                  </a:cubicBezTo>
                  <a:cubicBezTo>
                    <a:pt x="66" y="52"/>
                    <a:pt x="63" y="53"/>
                    <a:pt x="59" y="55"/>
                  </a:cubicBezTo>
                  <a:cubicBezTo>
                    <a:pt x="58" y="55"/>
                    <a:pt x="56" y="56"/>
                    <a:pt x="54" y="56"/>
                  </a:cubicBezTo>
                  <a:cubicBezTo>
                    <a:pt x="47" y="58"/>
                    <a:pt x="36" y="59"/>
                    <a:pt x="27" y="59"/>
                  </a:cubicBezTo>
                  <a:cubicBezTo>
                    <a:pt x="22" y="59"/>
                    <a:pt x="17" y="58"/>
                    <a:pt x="14" y="58"/>
                  </a:cubicBezTo>
                  <a:cubicBezTo>
                    <a:pt x="11" y="58"/>
                    <a:pt x="10" y="58"/>
                    <a:pt x="9" y="57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56"/>
                    <a:pt x="9" y="55"/>
                    <a:pt x="9" y="53"/>
                  </a:cubicBezTo>
                  <a:cubicBezTo>
                    <a:pt x="10" y="51"/>
                    <a:pt x="10" y="49"/>
                    <a:pt x="1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4"/>
                    <a:pt x="11" y="40"/>
                    <a:pt x="11" y="37"/>
                  </a:cubicBezTo>
                  <a:cubicBezTo>
                    <a:pt x="11" y="26"/>
                    <a:pt x="10" y="12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79">
              <a:extLst>
                <a:ext uri="{FF2B5EF4-FFF2-40B4-BE49-F238E27FC236}">
                  <a16:creationId xmlns:a16="http://schemas.microsoft.com/office/drawing/2014/main" id="{083D4CE8-8EC2-4FAE-94FE-B8308E277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8576" y="3441701"/>
              <a:ext cx="495300" cy="1447800"/>
            </a:xfrm>
            <a:custGeom>
              <a:avLst/>
              <a:gdLst>
                <a:gd name="T0" fmla="*/ 0 w 166"/>
                <a:gd name="T1" fmla="*/ 4 h 485"/>
                <a:gd name="T2" fmla="*/ 95 w 166"/>
                <a:gd name="T3" fmla="*/ 44 h 485"/>
                <a:gd name="T4" fmla="*/ 132 w 166"/>
                <a:gd name="T5" fmla="*/ 82 h 485"/>
                <a:gd name="T6" fmla="*/ 149 w 166"/>
                <a:gd name="T7" fmla="*/ 139 h 485"/>
                <a:gd name="T8" fmla="*/ 151 w 166"/>
                <a:gd name="T9" fmla="*/ 222 h 485"/>
                <a:gd name="T10" fmla="*/ 159 w 166"/>
                <a:gd name="T11" fmla="*/ 289 h 485"/>
                <a:gd name="T12" fmla="*/ 161 w 166"/>
                <a:gd name="T13" fmla="*/ 322 h 485"/>
                <a:gd name="T14" fmla="*/ 159 w 166"/>
                <a:gd name="T15" fmla="*/ 352 h 485"/>
                <a:gd name="T16" fmla="*/ 147 w 166"/>
                <a:gd name="T17" fmla="*/ 406 h 485"/>
                <a:gd name="T18" fmla="*/ 141 w 166"/>
                <a:gd name="T19" fmla="*/ 425 h 485"/>
                <a:gd name="T20" fmla="*/ 138 w 166"/>
                <a:gd name="T21" fmla="*/ 439 h 485"/>
                <a:gd name="T22" fmla="*/ 138 w 166"/>
                <a:gd name="T23" fmla="*/ 439 h 485"/>
                <a:gd name="T24" fmla="*/ 138 w 166"/>
                <a:gd name="T25" fmla="*/ 443 h 485"/>
                <a:gd name="T26" fmla="*/ 138 w 166"/>
                <a:gd name="T27" fmla="*/ 443 h 485"/>
                <a:gd name="T28" fmla="*/ 138 w 166"/>
                <a:gd name="T29" fmla="*/ 443 h 485"/>
                <a:gd name="T30" fmla="*/ 119 w 166"/>
                <a:gd name="T31" fmla="*/ 469 h 485"/>
                <a:gd name="T32" fmla="*/ 109 w 166"/>
                <a:gd name="T33" fmla="*/ 478 h 485"/>
                <a:gd name="T34" fmla="*/ 106 w 166"/>
                <a:gd name="T35" fmla="*/ 480 h 485"/>
                <a:gd name="T36" fmla="*/ 105 w 166"/>
                <a:gd name="T37" fmla="*/ 481 h 485"/>
                <a:gd name="T38" fmla="*/ 107 w 166"/>
                <a:gd name="T39" fmla="*/ 485 h 485"/>
                <a:gd name="T40" fmla="*/ 122 w 166"/>
                <a:gd name="T41" fmla="*/ 472 h 485"/>
                <a:gd name="T42" fmla="*/ 142 w 166"/>
                <a:gd name="T43" fmla="*/ 444 h 485"/>
                <a:gd name="T44" fmla="*/ 140 w 166"/>
                <a:gd name="T45" fmla="*/ 444 h 485"/>
                <a:gd name="T46" fmla="*/ 142 w 166"/>
                <a:gd name="T47" fmla="*/ 444 h 485"/>
                <a:gd name="T48" fmla="*/ 142 w 166"/>
                <a:gd name="T49" fmla="*/ 439 h 485"/>
                <a:gd name="T50" fmla="*/ 142 w 166"/>
                <a:gd name="T51" fmla="*/ 439 h 485"/>
                <a:gd name="T52" fmla="*/ 145 w 166"/>
                <a:gd name="T53" fmla="*/ 426 h 485"/>
                <a:gd name="T54" fmla="*/ 164 w 166"/>
                <a:gd name="T55" fmla="*/ 352 h 485"/>
                <a:gd name="T56" fmla="*/ 166 w 166"/>
                <a:gd name="T57" fmla="*/ 322 h 485"/>
                <a:gd name="T58" fmla="*/ 163 w 166"/>
                <a:gd name="T59" fmla="*/ 289 h 485"/>
                <a:gd name="T60" fmla="*/ 155 w 166"/>
                <a:gd name="T61" fmla="*/ 221 h 485"/>
                <a:gd name="T62" fmla="*/ 153 w 166"/>
                <a:gd name="T63" fmla="*/ 139 h 485"/>
                <a:gd name="T64" fmla="*/ 136 w 166"/>
                <a:gd name="T65" fmla="*/ 80 h 485"/>
                <a:gd name="T66" fmla="*/ 73 w 166"/>
                <a:gd name="T67" fmla="*/ 27 h 485"/>
                <a:gd name="T68" fmla="*/ 1 w 166"/>
                <a:gd name="T69" fmla="*/ 0 h 485"/>
                <a:gd name="T70" fmla="*/ 0 w 166"/>
                <a:gd name="T71" fmla="*/ 4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485">
                  <a:moveTo>
                    <a:pt x="0" y="4"/>
                  </a:moveTo>
                  <a:cubicBezTo>
                    <a:pt x="28" y="13"/>
                    <a:pt x="65" y="24"/>
                    <a:pt x="95" y="44"/>
                  </a:cubicBezTo>
                  <a:cubicBezTo>
                    <a:pt x="110" y="54"/>
                    <a:pt x="123" y="66"/>
                    <a:pt x="132" y="82"/>
                  </a:cubicBezTo>
                  <a:cubicBezTo>
                    <a:pt x="142" y="98"/>
                    <a:pt x="148" y="116"/>
                    <a:pt x="149" y="139"/>
                  </a:cubicBezTo>
                  <a:cubicBezTo>
                    <a:pt x="150" y="186"/>
                    <a:pt x="150" y="205"/>
                    <a:pt x="151" y="222"/>
                  </a:cubicBezTo>
                  <a:cubicBezTo>
                    <a:pt x="151" y="239"/>
                    <a:pt x="153" y="253"/>
                    <a:pt x="159" y="289"/>
                  </a:cubicBezTo>
                  <a:cubicBezTo>
                    <a:pt x="161" y="301"/>
                    <a:pt x="161" y="312"/>
                    <a:pt x="161" y="322"/>
                  </a:cubicBezTo>
                  <a:cubicBezTo>
                    <a:pt x="161" y="332"/>
                    <a:pt x="161" y="342"/>
                    <a:pt x="159" y="352"/>
                  </a:cubicBezTo>
                  <a:cubicBezTo>
                    <a:pt x="157" y="373"/>
                    <a:pt x="152" y="391"/>
                    <a:pt x="147" y="406"/>
                  </a:cubicBezTo>
                  <a:cubicBezTo>
                    <a:pt x="145" y="413"/>
                    <a:pt x="143" y="420"/>
                    <a:pt x="141" y="425"/>
                  </a:cubicBezTo>
                  <a:cubicBezTo>
                    <a:pt x="140" y="431"/>
                    <a:pt x="139" y="435"/>
                    <a:pt x="138" y="439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0"/>
                    <a:pt x="138" y="442"/>
                    <a:pt x="138" y="443"/>
                  </a:cubicBezTo>
                  <a:cubicBezTo>
                    <a:pt x="138" y="443"/>
                    <a:pt x="138" y="443"/>
                    <a:pt x="138" y="443"/>
                  </a:cubicBezTo>
                  <a:cubicBezTo>
                    <a:pt x="138" y="443"/>
                    <a:pt x="138" y="443"/>
                    <a:pt x="138" y="443"/>
                  </a:cubicBezTo>
                  <a:cubicBezTo>
                    <a:pt x="135" y="451"/>
                    <a:pt x="127" y="461"/>
                    <a:pt x="119" y="469"/>
                  </a:cubicBezTo>
                  <a:cubicBezTo>
                    <a:pt x="115" y="472"/>
                    <a:pt x="112" y="475"/>
                    <a:pt x="109" y="478"/>
                  </a:cubicBezTo>
                  <a:cubicBezTo>
                    <a:pt x="108" y="479"/>
                    <a:pt x="107" y="480"/>
                    <a:pt x="106" y="480"/>
                  </a:cubicBezTo>
                  <a:cubicBezTo>
                    <a:pt x="105" y="481"/>
                    <a:pt x="105" y="481"/>
                    <a:pt x="105" y="481"/>
                  </a:cubicBezTo>
                  <a:cubicBezTo>
                    <a:pt x="107" y="485"/>
                    <a:pt x="107" y="485"/>
                    <a:pt x="107" y="485"/>
                  </a:cubicBezTo>
                  <a:cubicBezTo>
                    <a:pt x="107" y="484"/>
                    <a:pt x="114" y="479"/>
                    <a:pt x="122" y="472"/>
                  </a:cubicBezTo>
                  <a:cubicBezTo>
                    <a:pt x="130" y="464"/>
                    <a:pt x="139" y="454"/>
                    <a:pt x="142" y="444"/>
                  </a:cubicBezTo>
                  <a:cubicBezTo>
                    <a:pt x="140" y="444"/>
                    <a:pt x="140" y="444"/>
                    <a:pt x="140" y="444"/>
                  </a:cubicBezTo>
                  <a:cubicBezTo>
                    <a:pt x="142" y="444"/>
                    <a:pt x="142" y="444"/>
                    <a:pt x="142" y="444"/>
                  </a:cubicBezTo>
                  <a:cubicBezTo>
                    <a:pt x="142" y="442"/>
                    <a:pt x="142" y="441"/>
                    <a:pt x="142" y="439"/>
                  </a:cubicBezTo>
                  <a:cubicBezTo>
                    <a:pt x="142" y="439"/>
                    <a:pt x="142" y="439"/>
                    <a:pt x="142" y="439"/>
                  </a:cubicBezTo>
                  <a:cubicBezTo>
                    <a:pt x="143" y="436"/>
                    <a:pt x="144" y="432"/>
                    <a:pt x="145" y="426"/>
                  </a:cubicBezTo>
                  <a:cubicBezTo>
                    <a:pt x="150" y="410"/>
                    <a:pt x="160" y="384"/>
                    <a:pt x="164" y="352"/>
                  </a:cubicBezTo>
                  <a:cubicBezTo>
                    <a:pt x="165" y="343"/>
                    <a:pt x="166" y="332"/>
                    <a:pt x="166" y="322"/>
                  </a:cubicBezTo>
                  <a:cubicBezTo>
                    <a:pt x="166" y="311"/>
                    <a:pt x="165" y="300"/>
                    <a:pt x="163" y="289"/>
                  </a:cubicBezTo>
                  <a:cubicBezTo>
                    <a:pt x="157" y="252"/>
                    <a:pt x="156" y="238"/>
                    <a:pt x="155" y="221"/>
                  </a:cubicBezTo>
                  <a:cubicBezTo>
                    <a:pt x="154" y="205"/>
                    <a:pt x="154" y="186"/>
                    <a:pt x="153" y="139"/>
                  </a:cubicBezTo>
                  <a:cubicBezTo>
                    <a:pt x="152" y="116"/>
                    <a:pt x="146" y="96"/>
                    <a:pt x="136" y="80"/>
                  </a:cubicBezTo>
                  <a:cubicBezTo>
                    <a:pt x="121" y="56"/>
                    <a:pt x="98" y="39"/>
                    <a:pt x="73" y="27"/>
                  </a:cubicBezTo>
                  <a:cubicBezTo>
                    <a:pt x="48" y="14"/>
                    <a:pt x="22" y="7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80">
              <a:extLst>
                <a:ext uri="{FF2B5EF4-FFF2-40B4-BE49-F238E27FC236}">
                  <a16:creationId xmlns:a16="http://schemas.microsoft.com/office/drawing/2014/main" id="{41C71C19-B28E-4B63-A18C-A68177C6E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0463" y="4297363"/>
              <a:ext cx="1531938" cy="815975"/>
            </a:xfrm>
            <a:custGeom>
              <a:avLst/>
              <a:gdLst>
                <a:gd name="T0" fmla="*/ 187 w 513"/>
                <a:gd name="T1" fmla="*/ 158 h 273"/>
                <a:gd name="T2" fmla="*/ 219 w 513"/>
                <a:gd name="T3" fmla="*/ 137 h 273"/>
                <a:gd name="T4" fmla="*/ 338 w 513"/>
                <a:gd name="T5" fmla="*/ 129 h 273"/>
                <a:gd name="T6" fmla="*/ 376 w 513"/>
                <a:gd name="T7" fmla="*/ 128 h 273"/>
                <a:gd name="T8" fmla="*/ 414 w 513"/>
                <a:gd name="T9" fmla="*/ 121 h 273"/>
                <a:gd name="T10" fmla="*/ 437 w 513"/>
                <a:gd name="T11" fmla="*/ 108 h 273"/>
                <a:gd name="T12" fmla="*/ 445 w 513"/>
                <a:gd name="T13" fmla="*/ 99 h 273"/>
                <a:gd name="T14" fmla="*/ 446 w 513"/>
                <a:gd name="T15" fmla="*/ 100 h 273"/>
                <a:gd name="T16" fmla="*/ 462 w 513"/>
                <a:gd name="T17" fmla="*/ 131 h 273"/>
                <a:gd name="T18" fmla="*/ 509 w 513"/>
                <a:gd name="T19" fmla="*/ 180 h 273"/>
                <a:gd name="T20" fmla="*/ 502 w 513"/>
                <a:gd name="T21" fmla="*/ 207 h 273"/>
                <a:gd name="T22" fmla="*/ 494 w 513"/>
                <a:gd name="T23" fmla="*/ 211 h 273"/>
                <a:gd name="T24" fmla="*/ 493 w 513"/>
                <a:gd name="T25" fmla="*/ 212 h 273"/>
                <a:gd name="T26" fmla="*/ 493 w 513"/>
                <a:gd name="T27" fmla="*/ 212 h 273"/>
                <a:gd name="T28" fmla="*/ 485 w 513"/>
                <a:gd name="T29" fmla="*/ 214 h 273"/>
                <a:gd name="T30" fmla="*/ 476 w 513"/>
                <a:gd name="T31" fmla="*/ 228 h 273"/>
                <a:gd name="T32" fmla="*/ 472 w 513"/>
                <a:gd name="T33" fmla="*/ 234 h 273"/>
                <a:gd name="T34" fmla="*/ 373 w 513"/>
                <a:gd name="T35" fmla="*/ 238 h 273"/>
                <a:gd name="T36" fmla="*/ 263 w 513"/>
                <a:gd name="T37" fmla="*/ 258 h 273"/>
                <a:gd name="T38" fmla="*/ 98 w 513"/>
                <a:gd name="T39" fmla="*/ 264 h 273"/>
                <a:gd name="T40" fmla="*/ 40 w 513"/>
                <a:gd name="T41" fmla="*/ 164 h 273"/>
                <a:gd name="T42" fmla="*/ 20 w 513"/>
                <a:gd name="T43" fmla="*/ 76 h 273"/>
                <a:gd name="T44" fmla="*/ 21 w 513"/>
                <a:gd name="T45" fmla="*/ 63 h 273"/>
                <a:gd name="T46" fmla="*/ 0 w 513"/>
                <a:gd name="T47" fmla="*/ 1 h 273"/>
                <a:gd name="T48" fmla="*/ 17 w 513"/>
                <a:gd name="T49" fmla="*/ 63 h 273"/>
                <a:gd name="T50" fmla="*/ 16 w 513"/>
                <a:gd name="T51" fmla="*/ 76 h 273"/>
                <a:gd name="T52" fmla="*/ 36 w 513"/>
                <a:gd name="T53" fmla="*/ 164 h 273"/>
                <a:gd name="T54" fmla="*/ 96 w 513"/>
                <a:gd name="T55" fmla="*/ 267 h 273"/>
                <a:gd name="T56" fmla="*/ 226 w 513"/>
                <a:gd name="T57" fmla="*/ 267 h 273"/>
                <a:gd name="T58" fmla="*/ 324 w 513"/>
                <a:gd name="T59" fmla="*/ 249 h 273"/>
                <a:gd name="T60" fmla="*/ 464 w 513"/>
                <a:gd name="T61" fmla="*/ 237 h 273"/>
                <a:gd name="T62" fmla="*/ 479 w 513"/>
                <a:gd name="T63" fmla="*/ 234 h 273"/>
                <a:gd name="T64" fmla="*/ 482 w 513"/>
                <a:gd name="T65" fmla="*/ 222 h 273"/>
                <a:gd name="T66" fmla="*/ 494 w 513"/>
                <a:gd name="T67" fmla="*/ 215 h 273"/>
                <a:gd name="T68" fmla="*/ 494 w 513"/>
                <a:gd name="T69" fmla="*/ 215 h 273"/>
                <a:gd name="T70" fmla="*/ 504 w 513"/>
                <a:gd name="T71" fmla="*/ 208 h 273"/>
                <a:gd name="T72" fmla="*/ 504 w 513"/>
                <a:gd name="T73" fmla="*/ 161 h 273"/>
                <a:gd name="T74" fmla="*/ 454 w 513"/>
                <a:gd name="T75" fmla="*/ 112 h 273"/>
                <a:gd name="T76" fmla="*/ 445 w 513"/>
                <a:gd name="T77" fmla="*/ 95 h 273"/>
                <a:gd name="T78" fmla="*/ 444 w 513"/>
                <a:gd name="T79" fmla="*/ 95 h 273"/>
                <a:gd name="T80" fmla="*/ 434 w 513"/>
                <a:gd name="T81" fmla="*/ 105 h 273"/>
                <a:gd name="T82" fmla="*/ 384 w 513"/>
                <a:gd name="T83" fmla="*/ 125 h 273"/>
                <a:gd name="T84" fmla="*/ 377 w 513"/>
                <a:gd name="T85" fmla="*/ 124 h 273"/>
                <a:gd name="T86" fmla="*/ 337 w 513"/>
                <a:gd name="T87" fmla="*/ 125 h 273"/>
                <a:gd name="T88" fmla="*/ 233 w 513"/>
                <a:gd name="T89" fmla="*/ 131 h 273"/>
                <a:gd name="T90" fmla="*/ 184 w 513"/>
                <a:gd name="T91" fmla="*/ 155 h 273"/>
                <a:gd name="T92" fmla="*/ 184 w 513"/>
                <a:gd name="T93" fmla="*/ 15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13" h="273">
                  <a:moveTo>
                    <a:pt x="187" y="158"/>
                  </a:moveTo>
                  <a:cubicBezTo>
                    <a:pt x="187" y="158"/>
                    <a:pt x="187" y="158"/>
                    <a:pt x="187" y="158"/>
                  </a:cubicBezTo>
                  <a:cubicBezTo>
                    <a:pt x="187" y="158"/>
                    <a:pt x="187" y="158"/>
                    <a:pt x="187" y="158"/>
                  </a:cubicBezTo>
                  <a:cubicBezTo>
                    <a:pt x="187" y="158"/>
                    <a:pt x="187" y="158"/>
                    <a:pt x="187" y="158"/>
                  </a:cubicBezTo>
                  <a:cubicBezTo>
                    <a:pt x="195" y="149"/>
                    <a:pt x="199" y="146"/>
                    <a:pt x="203" y="143"/>
                  </a:cubicBezTo>
                  <a:cubicBezTo>
                    <a:pt x="207" y="141"/>
                    <a:pt x="211" y="140"/>
                    <a:pt x="219" y="137"/>
                  </a:cubicBezTo>
                  <a:cubicBezTo>
                    <a:pt x="221" y="137"/>
                    <a:pt x="223" y="136"/>
                    <a:pt x="227" y="136"/>
                  </a:cubicBezTo>
                  <a:cubicBezTo>
                    <a:pt x="240" y="134"/>
                    <a:pt x="263" y="133"/>
                    <a:pt x="285" y="132"/>
                  </a:cubicBezTo>
                  <a:cubicBezTo>
                    <a:pt x="307" y="132"/>
                    <a:pt x="328" y="131"/>
                    <a:pt x="338" y="129"/>
                  </a:cubicBezTo>
                  <a:cubicBezTo>
                    <a:pt x="347" y="127"/>
                    <a:pt x="353" y="127"/>
                    <a:pt x="358" y="127"/>
                  </a:cubicBezTo>
                  <a:cubicBezTo>
                    <a:pt x="364" y="127"/>
                    <a:pt x="369" y="128"/>
                    <a:pt x="376" y="128"/>
                  </a:cubicBezTo>
                  <a:cubicBezTo>
                    <a:pt x="376" y="128"/>
                    <a:pt x="376" y="128"/>
                    <a:pt x="376" y="128"/>
                  </a:cubicBezTo>
                  <a:cubicBezTo>
                    <a:pt x="378" y="129"/>
                    <a:pt x="380" y="129"/>
                    <a:pt x="382" y="129"/>
                  </a:cubicBezTo>
                  <a:cubicBezTo>
                    <a:pt x="383" y="129"/>
                    <a:pt x="383" y="129"/>
                    <a:pt x="384" y="129"/>
                  </a:cubicBezTo>
                  <a:cubicBezTo>
                    <a:pt x="393" y="129"/>
                    <a:pt x="404" y="125"/>
                    <a:pt x="414" y="121"/>
                  </a:cubicBezTo>
                  <a:cubicBezTo>
                    <a:pt x="419" y="119"/>
                    <a:pt x="424" y="117"/>
                    <a:pt x="428" y="114"/>
                  </a:cubicBezTo>
                  <a:cubicBezTo>
                    <a:pt x="432" y="112"/>
                    <a:pt x="435" y="110"/>
                    <a:pt x="437" y="108"/>
                  </a:cubicBezTo>
                  <a:cubicBezTo>
                    <a:pt x="437" y="108"/>
                    <a:pt x="437" y="108"/>
                    <a:pt x="437" y="108"/>
                  </a:cubicBezTo>
                  <a:cubicBezTo>
                    <a:pt x="438" y="106"/>
                    <a:pt x="440" y="104"/>
                    <a:pt x="442" y="102"/>
                  </a:cubicBezTo>
                  <a:cubicBezTo>
                    <a:pt x="443" y="100"/>
                    <a:pt x="444" y="99"/>
                    <a:pt x="445" y="99"/>
                  </a:cubicBezTo>
                  <a:cubicBezTo>
                    <a:pt x="445" y="99"/>
                    <a:pt x="445" y="99"/>
                    <a:pt x="445" y="99"/>
                  </a:cubicBezTo>
                  <a:cubicBezTo>
                    <a:pt x="445" y="99"/>
                    <a:pt x="445" y="99"/>
                    <a:pt x="445" y="99"/>
                  </a:cubicBezTo>
                  <a:cubicBezTo>
                    <a:pt x="445" y="99"/>
                    <a:pt x="445" y="99"/>
                    <a:pt x="445" y="99"/>
                  </a:cubicBezTo>
                  <a:cubicBezTo>
                    <a:pt x="445" y="99"/>
                    <a:pt x="446" y="99"/>
                    <a:pt x="446" y="100"/>
                  </a:cubicBezTo>
                  <a:cubicBezTo>
                    <a:pt x="447" y="100"/>
                    <a:pt x="448" y="102"/>
                    <a:pt x="448" y="104"/>
                  </a:cubicBezTo>
                  <a:cubicBezTo>
                    <a:pt x="449" y="106"/>
                    <a:pt x="450" y="109"/>
                    <a:pt x="450" y="113"/>
                  </a:cubicBezTo>
                  <a:cubicBezTo>
                    <a:pt x="452" y="120"/>
                    <a:pt x="456" y="126"/>
                    <a:pt x="462" y="131"/>
                  </a:cubicBezTo>
                  <a:cubicBezTo>
                    <a:pt x="471" y="140"/>
                    <a:pt x="483" y="148"/>
                    <a:pt x="492" y="156"/>
                  </a:cubicBezTo>
                  <a:cubicBezTo>
                    <a:pt x="497" y="160"/>
                    <a:pt x="501" y="164"/>
                    <a:pt x="504" y="168"/>
                  </a:cubicBezTo>
                  <a:cubicBezTo>
                    <a:pt x="507" y="172"/>
                    <a:pt x="509" y="176"/>
                    <a:pt x="509" y="180"/>
                  </a:cubicBezTo>
                  <a:cubicBezTo>
                    <a:pt x="509" y="181"/>
                    <a:pt x="509" y="182"/>
                    <a:pt x="509" y="183"/>
                  </a:cubicBezTo>
                  <a:cubicBezTo>
                    <a:pt x="507" y="195"/>
                    <a:pt x="503" y="201"/>
                    <a:pt x="500" y="205"/>
                  </a:cubicBezTo>
                  <a:cubicBezTo>
                    <a:pt x="502" y="207"/>
                    <a:pt x="502" y="207"/>
                    <a:pt x="502" y="207"/>
                  </a:cubicBezTo>
                  <a:cubicBezTo>
                    <a:pt x="500" y="205"/>
                    <a:pt x="500" y="205"/>
                    <a:pt x="500" y="205"/>
                  </a:cubicBezTo>
                  <a:cubicBezTo>
                    <a:pt x="498" y="208"/>
                    <a:pt x="496" y="209"/>
                    <a:pt x="495" y="210"/>
                  </a:cubicBezTo>
                  <a:cubicBezTo>
                    <a:pt x="494" y="211"/>
                    <a:pt x="494" y="211"/>
                    <a:pt x="494" y="211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2"/>
                    <a:pt x="493" y="212"/>
                    <a:pt x="493" y="212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2"/>
                    <a:pt x="493" y="212"/>
                    <a:pt x="493" y="212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1"/>
                    <a:pt x="493" y="211"/>
                    <a:pt x="493" y="211"/>
                  </a:cubicBezTo>
                  <a:cubicBezTo>
                    <a:pt x="493" y="211"/>
                    <a:pt x="489" y="212"/>
                    <a:pt x="485" y="214"/>
                  </a:cubicBezTo>
                  <a:cubicBezTo>
                    <a:pt x="483" y="216"/>
                    <a:pt x="480" y="217"/>
                    <a:pt x="479" y="220"/>
                  </a:cubicBezTo>
                  <a:cubicBezTo>
                    <a:pt x="477" y="222"/>
                    <a:pt x="476" y="225"/>
                    <a:pt x="476" y="228"/>
                  </a:cubicBezTo>
                  <a:cubicBezTo>
                    <a:pt x="476" y="228"/>
                    <a:pt x="476" y="228"/>
                    <a:pt x="476" y="228"/>
                  </a:cubicBezTo>
                  <a:cubicBezTo>
                    <a:pt x="475" y="231"/>
                    <a:pt x="475" y="233"/>
                    <a:pt x="475" y="233"/>
                  </a:cubicBezTo>
                  <a:cubicBezTo>
                    <a:pt x="474" y="233"/>
                    <a:pt x="474" y="233"/>
                    <a:pt x="474" y="233"/>
                  </a:cubicBezTo>
                  <a:cubicBezTo>
                    <a:pt x="474" y="234"/>
                    <a:pt x="473" y="234"/>
                    <a:pt x="472" y="234"/>
                  </a:cubicBezTo>
                  <a:cubicBezTo>
                    <a:pt x="471" y="234"/>
                    <a:pt x="468" y="233"/>
                    <a:pt x="465" y="233"/>
                  </a:cubicBezTo>
                  <a:cubicBezTo>
                    <a:pt x="461" y="233"/>
                    <a:pt x="457" y="232"/>
                    <a:pt x="452" y="232"/>
                  </a:cubicBezTo>
                  <a:cubicBezTo>
                    <a:pt x="441" y="232"/>
                    <a:pt x="408" y="235"/>
                    <a:pt x="373" y="238"/>
                  </a:cubicBezTo>
                  <a:cubicBezTo>
                    <a:pt x="356" y="240"/>
                    <a:pt x="338" y="242"/>
                    <a:pt x="323" y="245"/>
                  </a:cubicBezTo>
                  <a:cubicBezTo>
                    <a:pt x="308" y="247"/>
                    <a:pt x="295" y="249"/>
                    <a:pt x="287" y="252"/>
                  </a:cubicBezTo>
                  <a:cubicBezTo>
                    <a:pt x="282" y="254"/>
                    <a:pt x="274" y="256"/>
                    <a:pt x="263" y="258"/>
                  </a:cubicBezTo>
                  <a:cubicBezTo>
                    <a:pt x="231" y="264"/>
                    <a:pt x="180" y="269"/>
                    <a:pt x="142" y="269"/>
                  </a:cubicBezTo>
                  <a:cubicBezTo>
                    <a:pt x="132" y="269"/>
                    <a:pt x="123" y="268"/>
                    <a:pt x="115" y="268"/>
                  </a:cubicBezTo>
                  <a:cubicBezTo>
                    <a:pt x="107" y="267"/>
                    <a:pt x="101" y="265"/>
                    <a:pt x="98" y="264"/>
                  </a:cubicBezTo>
                  <a:cubicBezTo>
                    <a:pt x="88" y="259"/>
                    <a:pt x="78" y="250"/>
                    <a:pt x="70" y="238"/>
                  </a:cubicBezTo>
                  <a:cubicBezTo>
                    <a:pt x="61" y="226"/>
                    <a:pt x="54" y="212"/>
                    <a:pt x="48" y="196"/>
                  </a:cubicBezTo>
                  <a:cubicBezTo>
                    <a:pt x="45" y="185"/>
                    <a:pt x="42" y="175"/>
                    <a:pt x="40" y="164"/>
                  </a:cubicBezTo>
                  <a:cubicBezTo>
                    <a:pt x="36" y="144"/>
                    <a:pt x="32" y="127"/>
                    <a:pt x="28" y="112"/>
                  </a:cubicBezTo>
                  <a:cubicBezTo>
                    <a:pt x="24" y="97"/>
                    <a:pt x="21" y="85"/>
                    <a:pt x="20" y="76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20" y="75"/>
                    <a:pt x="20" y="73"/>
                    <a:pt x="20" y="72"/>
                  </a:cubicBezTo>
                  <a:cubicBezTo>
                    <a:pt x="20" y="70"/>
                    <a:pt x="20" y="69"/>
                    <a:pt x="21" y="68"/>
                  </a:cubicBezTo>
                  <a:cubicBezTo>
                    <a:pt x="21" y="66"/>
                    <a:pt x="21" y="65"/>
                    <a:pt x="21" y="63"/>
                  </a:cubicBezTo>
                  <a:cubicBezTo>
                    <a:pt x="21" y="58"/>
                    <a:pt x="20" y="52"/>
                    <a:pt x="18" y="45"/>
                  </a:cubicBezTo>
                  <a:cubicBezTo>
                    <a:pt x="13" y="24"/>
                    <a:pt x="4" y="0"/>
                    <a:pt x="4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2" y="7"/>
                    <a:pt x="6" y="18"/>
                    <a:pt x="10" y="30"/>
                  </a:cubicBezTo>
                  <a:cubicBezTo>
                    <a:pt x="14" y="42"/>
                    <a:pt x="17" y="55"/>
                    <a:pt x="17" y="63"/>
                  </a:cubicBezTo>
                  <a:cubicBezTo>
                    <a:pt x="17" y="64"/>
                    <a:pt x="17" y="66"/>
                    <a:pt x="16" y="67"/>
                  </a:cubicBezTo>
                  <a:cubicBezTo>
                    <a:pt x="16" y="68"/>
                    <a:pt x="16" y="70"/>
                    <a:pt x="16" y="72"/>
                  </a:cubicBezTo>
                  <a:cubicBezTo>
                    <a:pt x="16" y="74"/>
                    <a:pt x="16" y="75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7" y="86"/>
                    <a:pt x="20" y="98"/>
                    <a:pt x="24" y="113"/>
                  </a:cubicBezTo>
                  <a:cubicBezTo>
                    <a:pt x="28" y="128"/>
                    <a:pt x="32" y="145"/>
                    <a:pt x="36" y="164"/>
                  </a:cubicBezTo>
                  <a:cubicBezTo>
                    <a:pt x="38" y="176"/>
                    <a:pt x="41" y="187"/>
                    <a:pt x="44" y="197"/>
                  </a:cubicBezTo>
                  <a:cubicBezTo>
                    <a:pt x="50" y="213"/>
                    <a:pt x="58" y="228"/>
                    <a:pt x="66" y="241"/>
                  </a:cubicBezTo>
                  <a:cubicBezTo>
                    <a:pt x="75" y="253"/>
                    <a:pt x="85" y="262"/>
                    <a:pt x="96" y="267"/>
                  </a:cubicBezTo>
                  <a:cubicBezTo>
                    <a:pt x="100" y="270"/>
                    <a:pt x="106" y="271"/>
                    <a:pt x="114" y="272"/>
                  </a:cubicBezTo>
                  <a:cubicBezTo>
                    <a:pt x="122" y="273"/>
                    <a:pt x="132" y="273"/>
                    <a:pt x="142" y="273"/>
                  </a:cubicBezTo>
                  <a:cubicBezTo>
                    <a:pt x="168" y="273"/>
                    <a:pt x="199" y="271"/>
                    <a:pt x="226" y="267"/>
                  </a:cubicBezTo>
                  <a:cubicBezTo>
                    <a:pt x="240" y="266"/>
                    <a:pt x="253" y="264"/>
                    <a:pt x="264" y="262"/>
                  </a:cubicBezTo>
                  <a:cubicBezTo>
                    <a:pt x="274" y="260"/>
                    <a:pt x="283" y="258"/>
                    <a:pt x="289" y="256"/>
                  </a:cubicBezTo>
                  <a:cubicBezTo>
                    <a:pt x="296" y="254"/>
                    <a:pt x="308" y="251"/>
                    <a:pt x="324" y="249"/>
                  </a:cubicBezTo>
                  <a:cubicBezTo>
                    <a:pt x="346" y="245"/>
                    <a:pt x="374" y="242"/>
                    <a:pt x="399" y="240"/>
                  </a:cubicBezTo>
                  <a:cubicBezTo>
                    <a:pt x="423" y="238"/>
                    <a:pt x="444" y="236"/>
                    <a:pt x="452" y="236"/>
                  </a:cubicBezTo>
                  <a:cubicBezTo>
                    <a:pt x="457" y="236"/>
                    <a:pt x="461" y="237"/>
                    <a:pt x="464" y="237"/>
                  </a:cubicBezTo>
                  <a:cubicBezTo>
                    <a:pt x="467" y="237"/>
                    <a:pt x="470" y="238"/>
                    <a:pt x="472" y="238"/>
                  </a:cubicBezTo>
                  <a:cubicBezTo>
                    <a:pt x="473" y="238"/>
                    <a:pt x="474" y="238"/>
                    <a:pt x="475" y="237"/>
                  </a:cubicBezTo>
                  <a:cubicBezTo>
                    <a:pt x="477" y="237"/>
                    <a:pt x="478" y="236"/>
                    <a:pt x="479" y="234"/>
                  </a:cubicBezTo>
                  <a:cubicBezTo>
                    <a:pt x="479" y="233"/>
                    <a:pt x="480" y="231"/>
                    <a:pt x="480" y="228"/>
                  </a:cubicBezTo>
                  <a:cubicBezTo>
                    <a:pt x="480" y="228"/>
                    <a:pt x="480" y="228"/>
                    <a:pt x="480" y="228"/>
                  </a:cubicBezTo>
                  <a:cubicBezTo>
                    <a:pt x="480" y="226"/>
                    <a:pt x="481" y="224"/>
                    <a:pt x="482" y="222"/>
                  </a:cubicBezTo>
                  <a:cubicBezTo>
                    <a:pt x="484" y="220"/>
                    <a:pt x="487" y="218"/>
                    <a:pt x="490" y="217"/>
                  </a:cubicBezTo>
                  <a:cubicBezTo>
                    <a:pt x="491" y="216"/>
                    <a:pt x="492" y="216"/>
                    <a:pt x="493" y="215"/>
                  </a:cubicBezTo>
                  <a:cubicBezTo>
                    <a:pt x="493" y="215"/>
                    <a:pt x="493" y="215"/>
                    <a:pt x="494" y="215"/>
                  </a:cubicBezTo>
                  <a:cubicBezTo>
                    <a:pt x="494" y="215"/>
                    <a:pt x="494" y="215"/>
                    <a:pt x="494" y="215"/>
                  </a:cubicBezTo>
                  <a:cubicBezTo>
                    <a:pt x="494" y="215"/>
                    <a:pt x="494" y="215"/>
                    <a:pt x="494" y="215"/>
                  </a:cubicBezTo>
                  <a:cubicBezTo>
                    <a:pt x="494" y="215"/>
                    <a:pt x="494" y="215"/>
                    <a:pt x="494" y="215"/>
                  </a:cubicBezTo>
                  <a:cubicBezTo>
                    <a:pt x="494" y="215"/>
                    <a:pt x="499" y="214"/>
                    <a:pt x="504" y="208"/>
                  </a:cubicBezTo>
                  <a:cubicBezTo>
                    <a:pt x="504" y="208"/>
                    <a:pt x="504" y="208"/>
                    <a:pt x="504" y="208"/>
                  </a:cubicBezTo>
                  <a:cubicBezTo>
                    <a:pt x="504" y="208"/>
                    <a:pt x="504" y="208"/>
                    <a:pt x="504" y="208"/>
                  </a:cubicBezTo>
                  <a:cubicBezTo>
                    <a:pt x="507" y="203"/>
                    <a:pt x="511" y="196"/>
                    <a:pt x="513" y="184"/>
                  </a:cubicBezTo>
                  <a:cubicBezTo>
                    <a:pt x="513" y="182"/>
                    <a:pt x="513" y="181"/>
                    <a:pt x="513" y="180"/>
                  </a:cubicBezTo>
                  <a:cubicBezTo>
                    <a:pt x="513" y="173"/>
                    <a:pt x="509" y="167"/>
                    <a:pt x="504" y="161"/>
                  </a:cubicBezTo>
                  <a:cubicBezTo>
                    <a:pt x="496" y="152"/>
                    <a:pt x="484" y="144"/>
                    <a:pt x="474" y="136"/>
                  </a:cubicBezTo>
                  <a:cubicBezTo>
                    <a:pt x="469" y="132"/>
                    <a:pt x="465" y="128"/>
                    <a:pt x="461" y="124"/>
                  </a:cubicBezTo>
                  <a:cubicBezTo>
                    <a:pt x="458" y="120"/>
                    <a:pt x="455" y="116"/>
                    <a:pt x="454" y="112"/>
                  </a:cubicBezTo>
                  <a:cubicBezTo>
                    <a:pt x="454" y="108"/>
                    <a:pt x="453" y="105"/>
                    <a:pt x="452" y="103"/>
                  </a:cubicBezTo>
                  <a:cubicBezTo>
                    <a:pt x="452" y="100"/>
                    <a:pt x="451" y="98"/>
                    <a:pt x="450" y="97"/>
                  </a:cubicBezTo>
                  <a:cubicBezTo>
                    <a:pt x="449" y="96"/>
                    <a:pt x="447" y="95"/>
                    <a:pt x="445" y="95"/>
                  </a:cubicBezTo>
                  <a:cubicBezTo>
                    <a:pt x="445" y="95"/>
                    <a:pt x="444" y="95"/>
                    <a:pt x="444" y="95"/>
                  </a:cubicBezTo>
                  <a:cubicBezTo>
                    <a:pt x="444" y="97"/>
                    <a:pt x="444" y="97"/>
                    <a:pt x="444" y="97"/>
                  </a:cubicBezTo>
                  <a:cubicBezTo>
                    <a:pt x="444" y="95"/>
                    <a:pt x="444" y="95"/>
                    <a:pt x="444" y="95"/>
                  </a:cubicBezTo>
                  <a:cubicBezTo>
                    <a:pt x="442" y="96"/>
                    <a:pt x="440" y="97"/>
                    <a:pt x="438" y="99"/>
                  </a:cubicBezTo>
                  <a:cubicBezTo>
                    <a:pt x="437" y="101"/>
                    <a:pt x="435" y="103"/>
                    <a:pt x="434" y="105"/>
                  </a:cubicBezTo>
                  <a:cubicBezTo>
                    <a:pt x="434" y="105"/>
                    <a:pt x="434" y="105"/>
                    <a:pt x="434" y="105"/>
                  </a:cubicBezTo>
                  <a:cubicBezTo>
                    <a:pt x="432" y="106"/>
                    <a:pt x="429" y="108"/>
                    <a:pt x="426" y="111"/>
                  </a:cubicBezTo>
                  <a:cubicBezTo>
                    <a:pt x="420" y="114"/>
                    <a:pt x="413" y="118"/>
                    <a:pt x="405" y="120"/>
                  </a:cubicBezTo>
                  <a:cubicBezTo>
                    <a:pt x="398" y="123"/>
                    <a:pt x="390" y="125"/>
                    <a:pt x="384" y="125"/>
                  </a:cubicBezTo>
                  <a:cubicBezTo>
                    <a:pt x="384" y="125"/>
                    <a:pt x="383" y="125"/>
                    <a:pt x="382" y="125"/>
                  </a:cubicBezTo>
                  <a:cubicBezTo>
                    <a:pt x="380" y="125"/>
                    <a:pt x="378" y="124"/>
                    <a:pt x="377" y="124"/>
                  </a:cubicBezTo>
                  <a:cubicBezTo>
                    <a:pt x="377" y="124"/>
                    <a:pt x="377" y="124"/>
                    <a:pt x="377" y="124"/>
                  </a:cubicBezTo>
                  <a:cubicBezTo>
                    <a:pt x="377" y="124"/>
                    <a:pt x="377" y="124"/>
                    <a:pt x="377" y="124"/>
                  </a:cubicBezTo>
                  <a:cubicBezTo>
                    <a:pt x="370" y="123"/>
                    <a:pt x="365" y="123"/>
                    <a:pt x="358" y="123"/>
                  </a:cubicBezTo>
                  <a:cubicBezTo>
                    <a:pt x="352" y="123"/>
                    <a:pt x="346" y="123"/>
                    <a:pt x="337" y="125"/>
                  </a:cubicBezTo>
                  <a:cubicBezTo>
                    <a:pt x="332" y="126"/>
                    <a:pt x="323" y="126"/>
                    <a:pt x="312" y="127"/>
                  </a:cubicBezTo>
                  <a:cubicBezTo>
                    <a:pt x="295" y="128"/>
                    <a:pt x="275" y="128"/>
                    <a:pt x="257" y="129"/>
                  </a:cubicBezTo>
                  <a:cubicBezTo>
                    <a:pt x="248" y="130"/>
                    <a:pt x="240" y="130"/>
                    <a:pt x="233" y="131"/>
                  </a:cubicBezTo>
                  <a:cubicBezTo>
                    <a:pt x="226" y="132"/>
                    <a:pt x="221" y="132"/>
                    <a:pt x="218" y="133"/>
                  </a:cubicBezTo>
                  <a:cubicBezTo>
                    <a:pt x="210" y="136"/>
                    <a:pt x="206" y="137"/>
                    <a:pt x="201" y="140"/>
                  </a:cubicBezTo>
                  <a:cubicBezTo>
                    <a:pt x="196" y="142"/>
                    <a:pt x="192" y="147"/>
                    <a:pt x="184" y="155"/>
                  </a:cubicBezTo>
                  <a:cubicBezTo>
                    <a:pt x="186" y="157"/>
                    <a:pt x="186" y="157"/>
                    <a:pt x="186" y="157"/>
                  </a:cubicBezTo>
                  <a:cubicBezTo>
                    <a:pt x="184" y="155"/>
                    <a:pt x="184" y="155"/>
                    <a:pt x="184" y="155"/>
                  </a:cubicBezTo>
                  <a:cubicBezTo>
                    <a:pt x="184" y="155"/>
                    <a:pt x="184" y="155"/>
                    <a:pt x="184" y="155"/>
                  </a:cubicBezTo>
                  <a:cubicBezTo>
                    <a:pt x="187" y="158"/>
                    <a:pt x="187" y="158"/>
                    <a:pt x="187" y="15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81">
              <a:extLst>
                <a:ext uri="{FF2B5EF4-FFF2-40B4-BE49-F238E27FC236}">
                  <a16:creationId xmlns:a16="http://schemas.microsoft.com/office/drawing/2014/main" id="{A0ACF495-8204-47C1-8B9F-3FE303998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1" y="4322763"/>
              <a:ext cx="196850" cy="566738"/>
            </a:xfrm>
            <a:custGeom>
              <a:avLst/>
              <a:gdLst>
                <a:gd name="T0" fmla="*/ 0 w 66"/>
                <a:gd name="T1" fmla="*/ 0 h 190"/>
                <a:gd name="T2" fmla="*/ 0 w 66"/>
                <a:gd name="T3" fmla="*/ 0 h 190"/>
                <a:gd name="T4" fmla="*/ 0 w 66"/>
                <a:gd name="T5" fmla="*/ 0 h 190"/>
                <a:gd name="T6" fmla="*/ 0 w 66"/>
                <a:gd name="T7" fmla="*/ 0 h 190"/>
                <a:gd name="T8" fmla="*/ 16 w 66"/>
                <a:gd name="T9" fmla="*/ 98 h 190"/>
                <a:gd name="T10" fmla="*/ 34 w 66"/>
                <a:gd name="T11" fmla="*/ 153 h 190"/>
                <a:gd name="T12" fmla="*/ 64 w 66"/>
                <a:gd name="T13" fmla="*/ 190 h 190"/>
                <a:gd name="T14" fmla="*/ 66 w 66"/>
                <a:gd name="T15" fmla="*/ 186 h 190"/>
                <a:gd name="T16" fmla="*/ 38 w 66"/>
                <a:gd name="T17" fmla="*/ 152 h 190"/>
                <a:gd name="T18" fmla="*/ 14 w 66"/>
                <a:gd name="T19" fmla="*/ 68 h 190"/>
                <a:gd name="T20" fmla="*/ 5 w 66"/>
                <a:gd name="T21" fmla="*/ 0 h 190"/>
                <a:gd name="T22" fmla="*/ 2 w 66"/>
                <a:gd name="T23" fmla="*/ 0 h 190"/>
                <a:gd name="T24" fmla="*/ 5 w 66"/>
                <a:gd name="T25" fmla="*/ 0 h 190"/>
                <a:gd name="T26" fmla="*/ 5 w 66"/>
                <a:gd name="T27" fmla="*/ 0 h 190"/>
                <a:gd name="T28" fmla="*/ 0 w 66"/>
                <a:gd name="T2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19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9"/>
                    <a:pt x="7" y="59"/>
                    <a:pt x="16" y="98"/>
                  </a:cubicBezTo>
                  <a:cubicBezTo>
                    <a:pt x="21" y="118"/>
                    <a:pt x="27" y="137"/>
                    <a:pt x="34" y="153"/>
                  </a:cubicBezTo>
                  <a:cubicBezTo>
                    <a:pt x="42" y="170"/>
                    <a:pt x="52" y="183"/>
                    <a:pt x="64" y="190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55" y="180"/>
                    <a:pt x="46" y="167"/>
                    <a:pt x="38" y="152"/>
                  </a:cubicBezTo>
                  <a:cubicBezTo>
                    <a:pt x="27" y="128"/>
                    <a:pt x="19" y="97"/>
                    <a:pt x="14" y="68"/>
                  </a:cubicBezTo>
                  <a:cubicBezTo>
                    <a:pt x="9" y="40"/>
                    <a:pt x="6" y="14"/>
                    <a:pt x="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82">
              <a:extLst>
                <a:ext uri="{FF2B5EF4-FFF2-40B4-BE49-F238E27FC236}">
                  <a16:creationId xmlns:a16="http://schemas.microsoft.com/office/drawing/2014/main" id="{C81C4655-D121-4131-AD32-B7D76FAFE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4351" y="4473576"/>
              <a:ext cx="504825" cy="206375"/>
            </a:xfrm>
            <a:custGeom>
              <a:avLst/>
              <a:gdLst>
                <a:gd name="T0" fmla="*/ 0 w 169"/>
                <a:gd name="T1" fmla="*/ 8 h 69"/>
                <a:gd name="T2" fmla="*/ 64 w 169"/>
                <a:gd name="T3" fmla="*/ 18 h 69"/>
                <a:gd name="T4" fmla="*/ 91 w 169"/>
                <a:gd name="T5" fmla="*/ 17 h 69"/>
                <a:gd name="T6" fmla="*/ 107 w 169"/>
                <a:gd name="T7" fmla="*/ 13 h 69"/>
                <a:gd name="T8" fmla="*/ 107 w 169"/>
                <a:gd name="T9" fmla="*/ 13 h 69"/>
                <a:gd name="T10" fmla="*/ 121 w 169"/>
                <a:gd name="T11" fmla="*/ 7 h 69"/>
                <a:gd name="T12" fmla="*/ 135 w 169"/>
                <a:gd name="T13" fmla="*/ 4 h 69"/>
                <a:gd name="T14" fmla="*/ 150 w 169"/>
                <a:gd name="T15" fmla="*/ 9 h 69"/>
                <a:gd name="T16" fmla="*/ 154 w 169"/>
                <a:gd name="T17" fmla="*/ 12 h 69"/>
                <a:gd name="T18" fmla="*/ 154 w 169"/>
                <a:gd name="T19" fmla="*/ 14 h 69"/>
                <a:gd name="T20" fmla="*/ 155 w 169"/>
                <a:gd name="T21" fmla="*/ 14 h 69"/>
                <a:gd name="T22" fmla="*/ 155 w 169"/>
                <a:gd name="T23" fmla="*/ 14 h 69"/>
                <a:gd name="T24" fmla="*/ 155 w 169"/>
                <a:gd name="T25" fmla="*/ 14 h 69"/>
                <a:gd name="T26" fmla="*/ 157 w 169"/>
                <a:gd name="T27" fmla="*/ 13 h 69"/>
                <a:gd name="T28" fmla="*/ 155 w 169"/>
                <a:gd name="T29" fmla="*/ 12 h 69"/>
                <a:gd name="T30" fmla="*/ 151 w 169"/>
                <a:gd name="T31" fmla="*/ 26 h 69"/>
                <a:gd name="T32" fmla="*/ 159 w 169"/>
                <a:gd name="T33" fmla="*/ 42 h 69"/>
                <a:gd name="T34" fmla="*/ 160 w 169"/>
                <a:gd name="T35" fmla="*/ 40 h 69"/>
                <a:gd name="T36" fmla="*/ 158 w 169"/>
                <a:gd name="T37" fmla="*/ 41 h 69"/>
                <a:gd name="T38" fmla="*/ 162 w 169"/>
                <a:gd name="T39" fmla="*/ 56 h 69"/>
                <a:gd name="T40" fmla="*/ 162 w 169"/>
                <a:gd name="T41" fmla="*/ 62 h 69"/>
                <a:gd name="T42" fmla="*/ 166 w 169"/>
                <a:gd name="T43" fmla="*/ 69 h 69"/>
                <a:gd name="T44" fmla="*/ 166 w 169"/>
                <a:gd name="T45" fmla="*/ 69 h 69"/>
                <a:gd name="T46" fmla="*/ 166 w 169"/>
                <a:gd name="T47" fmla="*/ 69 h 69"/>
                <a:gd name="T48" fmla="*/ 169 w 169"/>
                <a:gd name="T49" fmla="*/ 66 h 69"/>
                <a:gd name="T50" fmla="*/ 169 w 169"/>
                <a:gd name="T51" fmla="*/ 66 h 69"/>
                <a:gd name="T52" fmla="*/ 167 w 169"/>
                <a:gd name="T53" fmla="*/ 67 h 69"/>
                <a:gd name="T54" fmla="*/ 169 w 169"/>
                <a:gd name="T55" fmla="*/ 66 h 69"/>
                <a:gd name="T56" fmla="*/ 167 w 169"/>
                <a:gd name="T57" fmla="*/ 61 h 69"/>
                <a:gd name="T58" fmla="*/ 166 w 169"/>
                <a:gd name="T59" fmla="*/ 52 h 69"/>
                <a:gd name="T60" fmla="*/ 162 w 169"/>
                <a:gd name="T61" fmla="*/ 39 h 69"/>
                <a:gd name="T62" fmla="*/ 161 w 169"/>
                <a:gd name="T63" fmla="*/ 38 h 69"/>
                <a:gd name="T64" fmla="*/ 161 w 169"/>
                <a:gd name="T65" fmla="*/ 38 h 69"/>
                <a:gd name="T66" fmla="*/ 155 w 169"/>
                <a:gd name="T67" fmla="*/ 26 h 69"/>
                <a:gd name="T68" fmla="*/ 157 w 169"/>
                <a:gd name="T69" fmla="*/ 18 h 69"/>
                <a:gd name="T70" fmla="*/ 158 w 169"/>
                <a:gd name="T71" fmla="*/ 15 h 69"/>
                <a:gd name="T72" fmla="*/ 158 w 169"/>
                <a:gd name="T73" fmla="*/ 14 h 69"/>
                <a:gd name="T74" fmla="*/ 158 w 169"/>
                <a:gd name="T75" fmla="*/ 14 h 69"/>
                <a:gd name="T76" fmla="*/ 158 w 169"/>
                <a:gd name="T77" fmla="*/ 14 h 69"/>
                <a:gd name="T78" fmla="*/ 159 w 169"/>
                <a:gd name="T79" fmla="*/ 13 h 69"/>
                <a:gd name="T80" fmla="*/ 158 w 169"/>
                <a:gd name="T81" fmla="*/ 12 h 69"/>
                <a:gd name="T82" fmla="*/ 153 w 169"/>
                <a:gd name="T83" fmla="*/ 6 h 69"/>
                <a:gd name="T84" fmla="*/ 135 w 169"/>
                <a:gd name="T85" fmla="*/ 0 h 69"/>
                <a:gd name="T86" fmla="*/ 119 w 169"/>
                <a:gd name="T87" fmla="*/ 3 h 69"/>
                <a:gd name="T88" fmla="*/ 105 w 169"/>
                <a:gd name="T89" fmla="*/ 9 h 69"/>
                <a:gd name="T90" fmla="*/ 105 w 169"/>
                <a:gd name="T91" fmla="*/ 9 h 69"/>
                <a:gd name="T92" fmla="*/ 91 w 169"/>
                <a:gd name="T93" fmla="*/ 13 h 69"/>
                <a:gd name="T94" fmla="*/ 64 w 169"/>
                <a:gd name="T95" fmla="*/ 13 h 69"/>
                <a:gd name="T96" fmla="*/ 1 w 169"/>
                <a:gd name="T97" fmla="*/ 4 h 69"/>
                <a:gd name="T98" fmla="*/ 0 w 169"/>
                <a:gd name="T99" fmla="*/ 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9" h="69">
                  <a:moveTo>
                    <a:pt x="0" y="8"/>
                  </a:moveTo>
                  <a:cubicBezTo>
                    <a:pt x="19" y="16"/>
                    <a:pt x="44" y="18"/>
                    <a:pt x="64" y="18"/>
                  </a:cubicBezTo>
                  <a:cubicBezTo>
                    <a:pt x="75" y="18"/>
                    <a:pt x="85" y="17"/>
                    <a:pt x="91" y="17"/>
                  </a:cubicBezTo>
                  <a:cubicBezTo>
                    <a:pt x="97" y="17"/>
                    <a:pt x="102" y="15"/>
                    <a:pt x="107" y="13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12" y="11"/>
                    <a:pt x="116" y="9"/>
                    <a:pt x="121" y="7"/>
                  </a:cubicBezTo>
                  <a:cubicBezTo>
                    <a:pt x="125" y="6"/>
                    <a:pt x="130" y="4"/>
                    <a:pt x="135" y="4"/>
                  </a:cubicBezTo>
                  <a:cubicBezTo>
                    <a:pt x="142" y="4"/>
                    <a:pt x="147" y="7"/>
                    <a:pt x="150" y="9"/>
                  </a:cubicBezTo>
                  <a:cubicBezTo>
                    <a:pt x="152" y="10"/>
                    <a:pt x="153" y="12"/>
                    <a:pt x="154" y="12"/>
                  </a:cubicBezTo>
                  <a:cubicBezTo>
                    <a:pt x="154" y="13"/>
                    <a:pt x="154" y="13"/>
                    <a:pt x="154" y="14"/>
                  </a:cubicBezTo>
                  <a:cubicBezTo>
                    <a:pt x="155" y="14"/>
                    <a:pt x="155" y="14"/>
                    <a:pt x="155" y="14"/>
                  </a:cubicBezTo>
                  <a:cubicBezTo>
                    <a:pt x="155" y="14"/>
                    <a:pt x="155" y="14"/>
                    <a:pt x="155" y="14"/>
                  </a:cubicBezTo>
                  <a:cubicBezTo>
                    <a:pt x="155" y="14"/>
                    <a:pt x="155" y="14"/>
                    <a:pt x="155" y="14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55" y="12"/>
                    <a:pt x="155" y="12"/>
                    <a:pt x="155" y="12"/>
                  </a:cubicBezTo>
                  <a:cubicBezTo>
                    <a:pt x="155" y="12"/>
                    <a:pt x="151" y="18"/>
                    <a:pt x="151" y="26"/>
                  </a:cubicBezTo>
                  <a:cubicBezTo>
                    <a:pt x="151" y="31"/>
                    <a:pt x="153" y="37"/>
                    <a:pt x="159" y="42"/>
                  </a:cubicBezTo>
                  <a:cubicBezTo>
                    <a:pt x="160" y="40"/>
                    <a:pt x="160" y="40"/>
                    <a:pt x="160" y="40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61" y="47"/>
                    <a:pt x="162" y="51"/>
                    <a:pt x="162" y="56"/>
                  </a:cubicBezTo>
                  <a:cubicBezTo>
                    <a:pt x="162" y="58"/>
                    <a:pt x="162" y="60"/>
                    <a:pt x="162" y="62"/>
                  </a:cubicBezTo>
                  <a:cubicBezTo>
                    <a:pt x="163" y="65"/>
                    <a:pt x="164" y="67"/>
                    <a:pt x="166" y="69"/>
                  </a:cubicBezTo>
                  <a:cubicBezTo>
                    <a:pt x="166" y="69"/>
                    <a:pt x="166" y="69"/>
                    <a:pt x="166" y="69"/>
                  </a:cubicBezTo>
                  <a:cubicBezTo>
                    <a:pt x="166" y="69"/>
                    <a:pt x="166" y="69"/>
                    <a:pt x="166" y="69"/>
                  </a:cubicBezTo>
                  <a:cubicBezTo>
                    <a:pt x="169" y="66"/>
                    <a:pt x="169" y="66"/>
                    <a:pt x="169" y="66"/>
                  </a:cubicBezTo>
                  <a:cubicBezTo>
                    <a:pt x="169" y="66"/>
                    <a:pt x="169" y="66"/>
                    <a:pt x="169" y="66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69" y="66"/>
                    <a:pt x="169" y="66"/>
                    <a:pt x="169" y="66"/>
                  </a:cubicBezTo>
                  <a:cubicBezTo>
                    <a:pt x="168" y="64"/>
                    <a:pt x="167" y="63"/>
                    <a:pt x="167" y="61"/>
                  </a:cubicBezTo>
                  <a:cubicBezTo>
                    <a:pt x="166" y="59"/>
                    <a:pt x="166" y="56"/>
                    <a:pt x="166" y="52"/>
                  </a:cubicBezTo>
                  <a:cubicBezTo>
                    <a:pt x="165" y="48"/>
                    <a:pt x="165" y="44"/>
                    <a:pt x="162" y="39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56" y="35"/>
                    <a:pt x="155" y="30"/>
                    <a:pt x="155" y="26"/>
                  </a:cubicBezTo>
                  <a:cubicBezTo>
                    <a:pt x="155" y="23"/>
                    <a:pt x="156" y="20"/>
                    <a:pt x="157" y="18"/>
                  </a:cubicBezTo>
                  <a:cubicBezTo>
                    <a:pt x="157" y="16"/>
                    <a:pt x="157" y="15"/>
                    <a:pt x="158" y="15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9" y="13"/>
                    <a:pt x="159" y="13"/>
                    <a:pt x="159" y="13"/>
                  </a:cubicBezTo>
                  <a:cubicBezTo>
                    <a:pt x="158" y="12"/>
                    <a:pt x="158" y="12"/>
                    <a:pt x="158" y="12"/>
                  </a:cubicBezTo>
                  <a:cubicBezTo>
                    <a:pt x="158" y="11"/>
                    <a:pt x="156" y="9"/>
                    <a:pt x="153" y="6"/>
                  </a:cubicBezTo>
                  <a:cubicBezTo>
                    <a:pt x="149" y="3"/>
                    <a:pt x="143" y="0"/>
                    <a:pt x="135" y="0"/>
                  </a:cubicBezTo>
                  <a:cubicBezTo>
                    <a:pt x="129" y="0"/>
                    <a:pt x="124" y="2"/>
                    <a:pt x="119" y="3"/>
                  </a:cubicBezTo>
                  <a:cubicBezTo>
                    <a:pt x="115" y="5"/>
                    <a:pt x="110" y="8"/>
                    <a:pt x="105" y="9"/>
                  </a:cubicBezTo>
                  <a:cubicBezTo>
                    <a:pt x="105" y="9"/>
                    <a:pt x="105" y="9"/>
                    <a:pt x="105" y="9"/>
                  </a:cubicBezTo>
                  <a:cubicBezTo>
                    <a:pt x="101" y="11"/>
                    <a:pt x="96" y="12"/>
                    <a:pt x="91" y="13"/>
                  </a:cubicBezTo>
                  <a:cubicBezTo>
                    <a:pt x="85" y="13"/>
                    <a:pt x="75" y="13"/>
                    <a:pt x="64" y="13"/>
                  </a:cubicBezTo>
                  <a:cubicBezTo>
                    <a:pt x="44" y="13"/>
                    <a:pt x="19" y="12"/>
                    <a:pt x="1" y="4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83">
              <a:extLst>
                <a:ext uri="{FF2B5EF4-FFF2-40B4-BE49-F238E27FC236}">
                  <a16:creationId xmlns:a16="http://schemas.microsoft.com/office/drawing/2014/main" id="{AB18F0EC-28B8-4C98-B2FD-3A8AD391C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7901" y="4351338"/>
              <a:ext cx="319088" cy="165100"/>
            </a:xfrm>
            <a:custGeom>
              <a:avLst/>
              <a:gdLst>
                <a:gd name="T0" fmla="*/ 3 w 107"/>
                <a:gd name="T1" fmla="*/ 55 h 55"/>
                <a:gd name="T2" fmla="*/ 20 w 107"/>
                <a:gd name="T3" fmla="*/ 40 h 55"/>
                <a:gd name="T4" fmla="*/ 33 w 107"/>
                <a:gd name="T5" fmla="*/ 28 h 55"/>
                <a:gd name="T6" fmla="*/ 33 w 107"/>
                <a:gd name="T7" fmla="*/ 28 h 55"/>
                <a:gd name="T8" fmla="*/ 33 w 107"/>
                <a:gd name="T9" fmla="*/ 28 h 55"/>
                <a:gd name="T10" fmla="*/ 37 w 107"/>
                <a:gd name="T11" fmla="*/ 20 h 55"/>
                <a:gd name="T12" fmla="*/ 35 w 107"/>
                <a:gd name="T13" fmla="*/ 19 h 55"/>
                <a:gd name="T14" fmla="*/ 37 w 107"/>
                <a:gd name="T15" fmla="*/ 20 h 55"/>
                <a:gd name="T16" fmla="*/ 50 w 107"/>
                <a:gd name="T17" fmla="*/ 5 h 55"/>
                <a:gd name="T18" fmla="*/ 50 w 107"/>
                <a:gd name="T19" fmla="*/ 5 h 55"/>
                <a:gd name="T20" fmla="*/ 50 w 107"/>
                <a:gd name="T21" fmla="*/ 5 h 55"/>
                <a:gd name="T22" fmla="*/ 54 w 107"/>
                <a:gd name="T23" fmla="*/ 4 h 55"/>
                <a:gd name="T24" fmla="*/ 54 w 107"/>
                <a:gd name="T25" fmla="*/ 4 h 55"/>
                <a:gd name="T26" fmla="*/ 54 w 107"/>
                <a:gd name="T27" fmla="*/ 4 h 55"/>
                <a:gd name="T28" fmla="*/ 55 w 107"/>
                <a:gd name="T29" fmla="*/ 4 h 55"/>
                <a:gd name="T30" fmla="*/ 79 w 107"/>
                <a:gd name="T31" fmla="*/ 13 h 55"/>
                <a:gd name="T32" fmla="*/ 103 w 107"/>
                <a:gd name="T33" fmla="*/ 32 h 55"/>
                <a:gd name="T34" fmla="*/ 104 w 107"/>
                <a:gd name="T35" fmla="*/ 33 h 55"/>
                <a:gd name="T36" fmla="*/ 107 w 107"/>
                <a:gd name="T37" fmla="*/ 30 h 55"/>
                <a:gd name="T38" fmla="*/ 106 w 107"/>
                <a:gd name="T39" fmla="*/ 29 h 55"/>
                <a:gd name="T40" fmla="*/ 81 w 107"/>
                <a:gd name="T41" fmla="*/ 9 h 55"/>
                <a:gd name="T42" fmla="*/ 55 w 107"/>
                <a:gd name="T43" fmla="*/ 0 h 55"/>
                <a:gd name="T44" fmla="*/ 53 w 107"/>
                <a:gd name="T45" fmla="*/ 0 h 55"/>
                <a:gd name="T46" fmla="*/ 53 w 107"/>
                <a:gd name="T47" fmla="*/ 0 h 55"/>
                <a:gd name="T48" fmla="*/ 53 w 107"/>
                <a:gd name="T49" fmla="*/ 0 h 55"/>
                <a:gd name="T50" fmla="*/ 48 w 107"/>
                <a:gd name="T51" fmla="*/ 2 h 55"/>
                <a:gd name="T52" fmla="*/ 49 w 107"/>
                <a:gd name="T53" fmla="*/ 3 h 55"/>
                <a:gd name="T54" fmla="*/ 48 w 107"/>
                <a:gd name="T55" fmla="*/ 1 h 55"/>
                <a:gd name="T56" fmla="*/ 33 w 107"/>
                <a:gd name="T57" fmla="*/ 19 h 55"/>
                <a:gd name="T58" fmla="*/ 33 w 107"/>
                <a:gd name="T59" fmla="*/ 19 h 55"/>
                <a:gd name="T60" fmla="*/ 33 w 107"/>
                <a:gd name="T61" fmla="*/ 19 h 55"/>
                <a:gd name="T62" fmla="*/ 30 w 107"/>
                <a:gd name="T63" fmla="*/ 26 h 55"/>
                <a:gd name="T64" fmla="*/ 30 w 107"/>
                <a:gd name="T65" fmla="*/ 26 h 55"/>
                <a:gd name="T66" fmla="*/ 18 w 107"/>
                <a:gd name="T67" fmla="*/ 37 h 55"/>
                <a:gd name="T68" fmla="*/ 0 w 107"/>
                <a:gd name="T69" fmla="*/ 52 h 55"/>
                <a:gd name="T70" fmla="*/ 3 w 107"/>
                <a:gd name="T7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7" h="55">
                  <a:moveTo>
                    <a:pt x="3" y="55"/>
                  </a:moveTo>
                  <a:cubicBezTo>
                    <a:pt x="8" y="49"/>
                    <a:pt x="15" y="45"/>
                    <a:pt x="20" y="40"/>
                  </a:cubicBezTo>
                  <a:cubicBezTo>
                    <a:pt x="26" y="36"/>
                    <a:pt x="31" y="33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5" y="26"/>
                    <a:pt x="36" y="23"/>
                    <a:pt x="37" y="20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40" y="15"/>
                    <a:pt x="43" y="9"/>
                    <a:pt x="50" y="5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51" y="5"/>
                    <a:pt x="52" y="4"/>
                    <a:pt x="54" y="4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4"/>
                    <a:pt x="55" y="4"/>
                    <a:pt x="55" y="4"/>
                  </a:cubicBezTo>
                  <a:cubicBezTo>
                    <a:pt x="61" y="4"/>
                    <a:pt x="70" y="8"/>
                    <a:pt x="79" y="13"/>
                  </a:cubicBezTo>
                  <a:cubicBezTo>
                    <a:pt x="88" y="18"/>
                    <a:pt x="97" y="25"/>
                    <a:pt x="103" y="32"/>
                  </a:cubicBezTo>
                  <a:cubicBezTo>
                    <a:pt x="104" y="33"/>
                    <a:pt x="104" y="33"/>
                    <a:pt x="104" y="33"/>
                  </a:cubicBezTo>
                  <a:cubicBezTo>
                    <a:pt x="107" y="30"/>
                    <a:pt x="107" y="30"/>
                    <a:pt x="107" y="30"/>
                  </a:cubicBezTo>
                  <a:cubicBezTo>
                    <a:pt x="106" y="29"/>
                    <a:pt x="106" y="29"/>
                    <a:pt x="106" y="29"/>
                  </a:cubicBezTo>
                  <a:cubicBezTo>
                    <a:pt x="100" y="22"/>
                    <a:pt x="90" y="15"/>
                    <a:pt x="81" y="9"/>
                  </a:cubicBezTo>
                  <a:cubicBezTo>
                    <a:pt x="72" y="4"/>
                    <a:pt x="62" y="0"/>
                    <a:pt x="55" y="0"/>
                  </a:cubicBezTo>
                  <a:cubicBezTo>
                    <a:pt x="54" y="0"/>
                    <a:pt x="54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0"/>
                    <a:pt x="50" y="1"/>
                    <a:pt x="48" y="2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0" y="6"/>
                    <a:pt x="36" y="13"/>
                    <a:pt x="33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2" y="21"/>
                    <a:pt x="31" y="24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8" y="29"/>
                    <a:pt x="23" y="33"/>
                    <a:pt x="18" y="37"/>
                  </a:cubicBezTo>
                  <a:cubicBezTo>
                    <a:pt x="12" y="41"/>
                    <a:pt x="5" y="46"/>
                    <a:pt x="0" y="52"/>
                  </a:cubicBezTo>
                  <a:cubicBezTo>
                    <a:pt x="3" y="55"/>
                    <a:pt x="3" y="55"/>
                    <a:pt x="3" y="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84">
              <a:extLst>
                <a:ext uri="{FF2B5EF4-FFF2-40B4-BE49-F238E27FC236}">
                  <a16:creationId xmlns:a16="http://schemas.microsoft.com/office/drawing/2014/main" id="{D98AF111-875C-411E-8311-1B7947D38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8726" y="4421188"/>
              <a:ext cx="681038" cy="679450"/>
            </a:xfrm>
            <a:custGeom>
              <a:avLst/>
              <a:gdLst>
                <a:gd name="T0" fmla="*/ 4 w 228"/>
                <a:gd name="T1" fmla="*/ 59 h 228"/>
                <a:gd name="T2" fmla="*/ 14 w 228"/>
                <a:gd name="T3" fmla="*/ 36 h 228"/>
                <a:gd name="T4" fmla="*/ 17 w 228"/>
                <a:gd name="T5" fmla="*/ 26 h 228"/>
                <a:gd name="T6" fmla="*/ 23 w 228"/>
                <a:gd name="T7" fmla="*/ 9 h 228"/>
                <a:gd name="T8" fmla="*/ 26 w 228"/>
                <a:gd name="T9" fmla="*/ 6 h 228"/>
                <a:gd name="T10" fmla="*/ 32 w 228"/>
                <a:gd name="T11" fmla="*/ 4 h 228"/>
                <a:gd name="T12" fmla="*/ 93 w 228"/>
                <a:gd name="T13" fmla="*/ 34 h 228"/>
                <a:gd name="T14" fmla="*/ 139 w 228"/>
                <a:gd name="T15" fmla="*/ 92 h 228"/>
                <a:gd name="T16" fmla="*/ 199 w 228"/>
                <a:gd name="T17" fmla="*/ 141 h 228"/>
                <a:gd name="T18" fmla="*/ 220 w 228"/>
                <a:gd name="T19" fmla="*/ 209 h 228"/>
                <a:gd name="T20" fmla="*/ 210 w 228"/>
                <a:gd name="T21" fmla="*/ 223 h 228"/>
                <a:gd name="T22" fmla="*/ 199 w 228"/>
                <a:gd name="T23" fmla="*/ 223 h 228"/>
                <a:gd name="T24" fmla="*/ 151 w 228"/>
                <a:gd name="T25" fmla="*/ 192 h 228"/>
                <a:gd name="T26" fmla="*/ 137 w 228"/>
                <a:gd name="T27" fmla="*/ 184 h 228"/>
                <a:gd name="T28" fmla="*/ 78 w 228"/>
                <a:gd name="T29" fmla="*/ 180 h 228"/>
                <a:gd name="T30" fmla="*/ 56 w 228"/>
                <a:gd name="T31" fmla="*/ 165 h 228"/>
                <a:gd name="T32" fmla="*/ 56 w 228"/>
                <a:gd name="T33" fmla="*/ 165 h 228"/>
                <a:gd name="T34" fmla="*/ 52 w 228"/>
                <a:gd name="T35" fmla="*/ 167 h 228"/>
                <a:gd name="T36" fmla="*/ 52 w 228"/>
                <a:gd name="T37" fmla="*/ 166 h 228"/>
                <a:gd name="T38" fmla="*/ 87 w 228"/>
                <a:gd name="T39" fmla="*/ 185 h 228"/>
                <a:gd name="T40" fmla="*/ 135 w 228"/>
                <a:gd name="T41" fmla="*/ 188 h 228"/>
                <a:gd name="T42" fmla="*/ 147 w 228"/>
                <a:gd name="T43" fmla="*/ 194 h 228"/>
                <a:gd name="T44" fmla="*/ 199 w 228"/>
                <a:gd name="T45" fmla="*/ 228 h 228"/>
                <a:gd name="T46" fmla="*/ 211 w 228"/>
                <a:gd name="T47" fmla="*/ 225 h 228"/>
                <a:gd name="T48" fmla="*/ 224 w 228"/>
                <a:gd name="T49" fmla="*/ 212 h 228"/>
                <a:gd name="T50" fmla="*/ 202 w 228"/>
                <a:gd name="T51" fmla="*/ 138 h 228"/>
                <a:gd name="T52" fmla="*/ 142 w 228"/>
                <a:gd name="T53" fmla="*/ 89 h 228"/>
                <a:gd name="T54" fmla="*/ 80 w 228"/>
                <a:gd name="T55" fmla="*/ 20 h 228"/>
                <a:gd name="T56" fmla="*/ 32 w 228"/>
                <a:gd name="T57" fmla="*/ 0 h 228"/>
                <a:gd name="T58" fmla="*/ 24 w 228"/>
                <a:gd name="T59" fmla="*/ 2 h 228"/>
                <a:gd name="T60" fmla="*/ 21 w 228"/>
                <a:gd name="T61" fmla="*/ 8 h 228"/>
                <a:gd name="T62" fmla="*/ 13 w 228"/>
                <a:gd name="T63" fmla="*/ 25 h 228"/>
                <a:gd name="T64" fmla="*/ 10 w 228"/>
                <a:gd name="T65" fmla="*/ 34 h 228"/>
                <a:gd name="T66" fmla="*/ 0 w 228"/>
                <a:gd name="T67" fmla="*/ 59 h 228"/>
                <a:gd name="T68" fmla="*/ 5 w 228"/>
                <a:gd name="T69" fmla="*/ 6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8" h="228">
                  <a:moveTo>
                    <a:pt x="5" y="62"/>
                  </a:moveTo>
                  <a:cubicBezTo>
                    <a:pt x="4" y="61"/>
                    <a:pt x="4" y="60"/>
                    <a:pt x="4" y="59"/>
                  </a:cubicBezTo>
                  <a:cubicBezTo>
                    <a:pt x="4" y="55"/>
                    <a:pt x="5" y="54"/>
                    <a:pt x="7" y="51"/>
                  </a:cubicBezTo>
                  <a:cubicBezTo>
                    <a:pt x="8" y="48"/>
                    <a:pt x="11" y="44"/>
                    <a:pt x="14" y="36"/>
                  </a:cubicBezTo>
                  <a:cubicBezTo>
                    <a:pt x="16" y="33"/>
                    <a:pt x="17" y="30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19"/>
                    <a:pt x="20" y="13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7"/>
                    <a:pt x="24" y="6"/>
                    <a:pt x="26" y="6"/>
                  </a:cubicBezTo>
                  <a:cubicBezTo>
                    <a:pt x="27" y="5"/>
                    <a:pt x="29" y="4"/>
                    <a:pt x="31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5" y="5"/>
                    <a:pt x="42" y="6"/>
                    <a:pt x="50" y="10"/>
                  </a:cubicBezTo>
                  <a:cubicBezTo>
                    <a:pt x="63" y="15"/>
                    <a:pt x="79" y="23"/>
                    <a:pt x="93" y="34"/>
                  </a:cubicBezTo>
                  <a:cubicBezTo>
                    <a:pt x="107" y="44"/>
                    <a:pt x="120" y="57"/>
                    <a:pt x="125" y="70"/>
                  </a:cubicBezTo>
                  <a:cubicBezTo>
                    <a:pt x="129" y="80"/>
                    <a:pt x="134" y="87"/>
                    <a:pt x="139" y="92"/>
                  </a:cubicBezTo>
                  <a:cubicBezTo>
                    <a:pt x="146" y="99"/>
                    <a:pt x="155" y="103"/>
                    <a:pt x="165" y="110"/>
                  </a:cubicBezTo>
                  <a:cubicBezTo>
                    <a:pt x="175" y="116"/>
                    <a:pt x="186" y="124"/>
                    <a:pt x="199" y="141"/>
                  </a:cubicBezTo>
                  <a:cubicBezTo>
                    <a:pt x="217" y="165"/>
                    <a:pt x="224" y="182"/>
                    <a:pt x="224" y="195"/>
                  </a:cubicBezTo>
                  <a:cubicBezTo>
                    <a:pt x="224" y="200"/>
                    <a:pt x="223" y="205"/>
                    <a:pt x="220" y="209"/>
                  </a:cubicBezTo>
                  <a:cubicBezTo>
                    <a:pt x="218" y="214"/>
                    <a:pt x="214" y="218"/>
                    <a:pt x="209" y="221"/>
                  </a:cubicBezTo>
                  <a:cubicBezTo>
                    <a:pt x="210" y="223"/>
                    <a:pt x="210" y="223"/>
                    <a:pt x="210" y="223"/>
                  </a:cubicBezTo>
                  <a:cubicBezTo>
                    <a:pt x="209" y="221"/>
                    <a:pt x="209" y="221"/>
                    <a:pt x="209" y="221"/>
                  </a:cubicBezTo>
                  <a:cubicBezTo>
                    <a:pt x="207" y="223"/>
                    <a:pt x="203" y="223"/>
                    <a:pt x="199" y="223"/>
                  </a:cubicBezTo>
                  <a:cubicBezTo>
                    <a:pt x="188" y="223"/>
                    <a:pt x="173" y="216"/>
                    <a:pt x="161" y="203"/>
                  </a:cubicBezTo>
                  <a:cubicBezTo>
                    <a:pt x="156" y="198"/>
                    <a:pt x="154" y="195"/>
                    <a:pt x="151" y="192"/>
                  </a:cubicBezTo>
                  <a:cubicBezTo>
                    <a:pt x="150" y="190"/>
                    <a:pt x="148" y="189"/>
                    <a:pt x="146" y="188"/>
                  </a:cubicBezTo>
                  <a:cubicBezTo>
                    <a:pt x="144" y="186"/>
                    <a:pt x="141" y="185"/>
                    <a:pt x="137" y="184"/>
                  </a:cubicBezTo>
                  <a:cubicBezTo>
                    <a:pt x="133" y="183"/>
                    <a:pt x="127" y="183"/>
                    <a:pt x="119" y="183"/>
                  </a:cubicBezTo>
                  <a:cubicBezTo>
                    <a:pt x="105" y="182"/>
                    <a:pt x="90" y="182"/>
                    <a:pt x="78" y="180"/>
                  </a:cubicBezTo>
                  <a:cubicBezTo>
                    <a:pt x="72" y="179"/>
                    <a:pt x="67" y="177"/>
                    <a:pt x="63" y="175"/>
                  </a:cubicBezTo>
                  <a:cubicBezTo>
                    <a:pt x="59" y="172"/>
                    <a:pt x="57" y="169"/>
                    <a:pt x="56" y="165"/>
                  </a:cubicBezTo>
                  <a:cubicBezTo>
                    <a:pt x="56" y="165"/>
                    <a:pt x="56" y="165"/>
                    <a:pt x="56" y="165"/>
                  </a:cubicBezTo>
                  <a:cubicBezTo>
                    <a:pt x="56" y="165"/>
                    <a:pt x="56" y="165"/>
                    <a:pt x="56" y="165"/>
                  </a:cubicBezTo>
                  <a:cubicBezTo>
                    <a:pt x="52" y="167"/>
                    <a:pt x="52" y="167"/>
                    <a:pt x="52" y="167"/>
                  </a:cubicBezTo>
                  <a:cubicBezTo>
                    <a:pt x="52" y="167"/>
                    <a:pt x="52" y="167"/>
                    <a:pt x="52" y="167"/>
                  </a:cubicBezTo>
                  <a:cubicBezTo>
                    <a:pt x="54" y="166"/>
                    <a:pt x="54" y="166"/>
                    <a:pt x="54" y="166"/>
                  </a:cubicBezTo>
                  <a:cubicBezTo>
                    <a:pt x="52" y="166"/>
                    <a:pt x="52" y="166"/>
                    <a:pt x="52" y="166"/>
                  </a:cubicBezTo>
                  <a:cubicBezTo>
                    <a:pt x="53" y="171"/>
                    <a:pt x="57" y="175"/>
                    <a:pt x="61" y="178"/>
                  </a:cubicBezTo>
                  <a:cubicBezTo>
                    <a:pt x="68" y="182"/>
                    <a:pt x="77" y="184"/>
                    <a:pt x="87" y="185"/>
                  </a:cubicBezTo>
                  <a:cubicBezTo>
                    <a:pt x="97" y="187"/>
                    <a:pt x="108" y="187"/>
                    <a:pt x="119" y="187"/>
                  </a:cubicBezTo>
                  <a:cubicBezTo>
                    <a:pt x="126" y="187"/>
                    <a:pt x="131" y="188"/>
                    <a:pt x="135" y="188"/>
                  </a:cubicBezTo>
                  <a:cubicBezTo>
                    <a:pt x="138" y="188"/>
                    <a:pt x="140" y="189"/>
                    <a:pt x="141" y="189"/>
                  </a:cubicBezTo>
                  <a:cubicBezTo>
                    <a:pt x="143" y="190"/>
                    <a:pt x="145" y="192"/>
                    <a:pt x="147" y="194"/>
                  </a:cubicBezTo>
                  <a:cubicBezTo>
                    <a:pt x="150" y="197"/>
                    <a:pt x="153" y="201"/>
                    <a:pt x="157" y="206"/>
                  </a:cubicBezTo>
                  <a:cubicBezTo>
                    <a:pt x="170" y="220"/>
                    <a:pt x="186" y="228"/>
                    <a:pt x="199" y="228"/>
                  </a:cubicBezTo>
                  <a:cubicBezTo>
                    <a:pt x="204" y="228"/>
                    <a:pt x="208" y="227"/>
                    <a:pt x="211" y="225"/>
                  </a:cubicBezTo>
                  <a:cubicBezTo>
                    <a:pt x="211" y="225"/>
                    <a:pt x="211" y="225"/>
                    <a:pt x="211" y="225"/>
                  </a:cubicBezTo>
                  <a:cubicBezTo>
                    <a:pt x="212" y="225"/>
                    <a:pt x="212" y="225"/>
                    <a:pt x="212" y="225"/>
                  </a:cubicBezTo>
                  <a:cubicBezTo>
                    <a:pt x="217" y="221"/>
                    <a:pt x="221" y="217"/>
                    <a:pt x="224" y="212"/>
                  </a:cubicBezTo>
                  <a:cubicBezTo>
                    <a:pt x="227" y="207"/>
                    <a:pt x="228" y="201"/>
                    <a:pt x="228" y="195"/>
                  </a:cubicBezTo>
                  <a:cubicBezTo>
                    <a:pt x="228" y="180"/>
                    <a:pt x="220" y="162"/>
                    <a:pt x="202" y="138"/>
                  </a:cubicBezTo>
                  <a:cubicBezTo>
                    <a:pt x="185" y="116"/>
                    <a:pt x="170" y="107"/>
                    <a:pt x="158" y="100"/>
                  </a:cubicBezTo>
                  <a:cubicBezTo>
                    <a:pt x="152" y="97"/>
                    <a:pt x="146" y="93"/>
                    <a:pt x="142" y="89"/>
                  </a:cubicBezTo>
                  <a:cubicBezTo>
                    <a:pt x="137" y="84"/>
                    <a:pt x="133" y="78"/>
                    <a:pt x="129" y="69"/>
                  </a:cubicBezTo>
                  <a:cubicBezTo>
                    <a:pt x="121" y="49"/>
                    <a:pt x="101" y="32"/>
                    <a:pt x="80" y="20"/>
                  </a:cubicBezTo>
                  <a:cubicBezTo>
                    <a:pt x="70" y="14"/>
                    <a:pt x="60" y="9"/>
                    <a:pt x="52" y="6"/>
                  </a:cubicBezTo>
                  <a:cubicBezTo>
                    <a:pt x="43" y="2"/>
                    <a:pt x="36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8" y="0"/>
                    <a:pt x="26" y="1"/>
                    <a:pt x="24" y="2"/>
                  </a:cubicBezTo>
                  <a:cubicBezTo>
                    <a:pt x="22" y="3"/>
                    <a:pt x="20" y="5"/>
                    <a:pt x="19" y="7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6" y="12"/>
                    <a:pt x="15" y="18"/>
                    <a:pt x="13" y="25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2" y="28"/>
                    <a:pt x="12" y="31"/>
                    <a:pt x="10" y="34"/>
                  </a:cubicBezTo>
                  <a:cubicBezTo>
                    <a:pt x="7" y="42"/>
                    <a:pt x="5" y="45"/>
                    <a:pt x="3" y="49"/>
                  </a:cubicBezTo>
                  <a:cubicBezTo>
                    <a:pt x="1" y="52"/>
                    <a:pt x="0" y="54"/>
                    <a:pt x="0" y="59"/>
                  </a:cubicBezTo>
                  <a:cubicBezTo>
                    <a:pt x="0" y="60"/>
                    <a:pt x="0" y="61"/>
                    <a:pt x="0" y="63"/>
                  </a:cubicBezTo>
                  <a:cubicBezTo>
                    <a:pt x="5" y="63"/>
                    <a:pt x="5" y="63"/>
                    <a:pt x="5" y="63"/>
                  </a:cubicBezTo>
                  <a:lnTo>
                    <a:pt x="5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85">
              <a:extLst>
                <a:ext uri="{FF2B5EF4-FFF2-40B4-BE49-F238E27FC236}">
                  <a16:creationId xmlns:a16="http://schemas.microsoft.com/office/drawing/2014/main" id="{5CE662DD-C9FE-4213-8F11-D46E003AF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176" y="4492626"/>
              <a:ext cx="609600" cy="596900"/>
            </a:xfrm>
            <a:custGeom>
              <a:avLst/>
              <a:gdLst>
                <a:gd name="T0" fmla="*/ 0 w 204"/>
                <a:gd name="T1" fmla="*/ 4 h 200"/>
                <a:gd name="T2" fmla="*/ 0 w 204"/>
                <a:gd name="T3" fmla="*/ 4 h 200"/>
                <a:gd name="T4" fmla="*/ 0 w 204"/>
                <a:gd name="T5" fmla="*/ 4 h 200"/>
                <a:gd name="T6" fmla="*/ 0 w 204"/>
                <a:gd name="T7" fmla="*/ 4 h 200"/>
                <a:gd name="T8" fmla="*/ 3 w 204"/>
                <a:gd name="T9" fmla="*/ 4 h 200"/>
                <a:gd name="T10" fmla="*/ 58 w 204"/>
                <a:gd name="T11" fmla="*/ 30 h 200"/>
                <a:gd name="T12" fmla="*/ 100 w 204"/>
                <a:gd name="T13" fmla="*/ 74 h 200"/>
                <a:gd name="T14" fmla="*/ 115 w 204"/>
                <a:gd name="T15" fmla="*/ 88 h 200"/>
                <a:gd name="T16" fmla="*/ 140 w 204"/>
                <a:gd name="T17" fmla="*/ 101 h 200"/>
                <a:gd name="T18" fmla="*/ 171 w 204"/>
                <a:gd name="T19" fmla="*/ 132 h 200"/>
                <a:gd name="T20" fmla="*/ 193 w 204"/>
                <a:gd name="T21" fmla="*/ 166 h 200"/>
                <a:gd name="T22" fmla="*/ 200 w 204"/>
                <a:gd name="T23" fmla="*/ 183 h 200"/>
                <a:gd name="T24" fmla="*/ 199 w 204"/>
                <a:gd name="T25" fmla="*/ 190 h 200"/>
                <a:gd name="T26" fmla="*/ 194 w 204"/>
                <a:gd name="T27" fmla="*/ 198 h 200"/>
                <a:gd name="T28" fmla="*/ 197 w 204"/>
                <a:gd name="T29" fmla="*/ 200 h 200"/>
                <a:gd name="T30" fmla="*/ 202 w 204"/>
                <a:gd name="T31" fmla="*/ 192 h 200"/>
                <a:gd name="T32" fmla="*/ 204 w 204"/>
                <a:gd name="T33" fmla="*/ 183 h 200"/>
                <a:gd name="T34" fmla="*/ 197 w 204"/>
                <a:gd name="T35" fmla="*/ 163 h 200"/>
                <a:gd name="T36" fmla="*/ 174 w 204"/>
                <a:gd name="T37" fmla="*/ 130 h 200"/>
                <a:gd name="T38" fmla="*/ 133 w 204"/>
                <a:gd name="T39" fmla="*/ 92 h 200"/>
                <a:gd name="T40" fmla="*/ 117 w 204"/>
                <a:gd name="T41" fmla="*/ 84 h 200"/>
                <a:gd name="T42" fmla="*/ 103 w 204"/>
                <a:gd name="T43" fmla="*/ 72 h 200"/>
                <a:gd name="T44" fmla="*/ 61 w 204"/>
                <a:gd name="T45" fmla="*/ 27 h 200"/>
                <a:gd name="T46" fmla="*/ 3 w 204"/>
                <a:gd name="T47" fmla="*/ 0 h 200"/>
                <a:gd name="T48" fmla="*/ 0 w 204"/>
                <a:gd name="T49" fmla="*/ 0 h 200"/>
                <a:gd name="T50" fmla="*/ 0 w 204"/>
                <a:gd name="T51" fmla="*/ 2 h 200"/>
                <a:gd name="T52" fmla="*/ 0 w 204"/>
                <a:gd name="T53" fmla="*/ 0 h 200"/>
                <a:gd name="T54" fmla="*/ 0 w 204"/>
                <a:gd name="T55" fmla="*/ 0 h 200"/>
                <a:gd name="T56" fmla="*/ 0 w 204"/>
                <a:gd name="T57" fmla="*/ 4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4" h="200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4"/>
                    <a:pt x="3" y="4"/>
                  </a:cubicBezTo>
                  <a:cubicBezTo>
                    <a:pt x="20" y="4"/>
                    <a:pt x="40" y="15"/>
                    <a:pt x="58" y="30"/>
                  </a:cubicBezTo>
                  <a:cubicBezTo>
                    <a:pt x="76" y="45"/>
                    <a:pt x="92" y="63"/>
                    <a:pt x="100" y="74"/>
                  </a:cubicBezTo>
                  <a:cubicBezTo>
                    <a:pt x="105" y="80"/>
                    <a:pt x="110" y="84"/>
                    <a:pt x="115" y="88"/>
                  </a:cubicBezTo>
                  <a:cubicBezTo>
                    <a:pt x="123" y="92"/>
                    <a:pt x="131" y="95"/>
                    <a:pt x="140" y="101"/>
                  </a:cubicBezTo>
                  <a:cubicBezTo>
                    <a:pt x="150" y="107"/>
                    <a:pt x="160" y="115"/>
                    <a:pt x="171" y="132"/>
                  </a:cubicBezTo>
                  <a:cubicBezTo>
                    <a:pt x="181" y="147"/>
                    <a:pt x="188" y="158"/>
                    <a:pt x="193" y="166"/>
                  </a:cubicBezTo>
                  <a:cubicBezTo>
                    <a:pt x="198" y="174"/>
                    <a:pt x="200" y="179"/>
                    <a:pt x="200" y="183"/>
                  </a:cubicBezTo>
                  <a:cubicBezTo>
                    <a:pt x="200" y="186"/>
                    <a:pt x="200" y="188"/>
                    <a:pt x="199" y="190"/>
                  </a:cubicBezTo>
                  <a:cubicBezTo>
                    <a:pt x="197" y="192"/>
                    <a:pt x="196" y="195"/>
                    <a:pt x="194" y="198"/>
                  </a:cubicBezTo>
                  <a:cubicBezTo>
                    <a:pt x="197" y="200"/>
                    <a:pt x="197" y="200"/>
                    <a:pt x="197" y="200"/>
                  </a:cubicBezTo>
                  <a:cubicBezTo>
                    <a:pt x="199" y="197"/>
                    <a:pt x="201" y="194"/>
                    <a:pt x="202" y="192"/>
                  </a:cubicBezTo>
                  <a:cubicBezTo>
                    <a:pt x="204" y="189"/>
                    <a:pt x="204" y="186"/>
                    <a:pt x="204" y="183"/>
                  </a:cubicBezTo>
                  <a:cubicBezTo>
                    <a:pt x="204" y="178"/>
                    <a:pt x="202" y="172"/>
                    <a:pt x="197" y="163"/>
                  </a:cubicBezTo>
                  <a:cubicBezTo>
                    <a:pt x="192" y="155"/>
                    <a:pt x="184" y="145"/>
                    <a:pt x="174" y="130"/>
                  </a:cubicBezTo>
                  <a:cubicBezTo>
                    <a:pt x="159" y="107"/>
                    <a:pt x="145" y="98"/>
                    <a:pt x="133" y="92"/>
                  </a:cubicBezTo>
                  <a:cubicBezTo>
                    <a:pt x="127" y="89"/>
                    <a:pt x="122" y="87"/>
                    <a:pt x="117" y="84"/>
                  </a:cubicBezTo>
                  <a:cubicBezTo>
                    <a:pt x="112" y="81"/>
                    <a:pt x="108" y="77"/>
                    <a:pt x="103" y="72"/>
                  </a:cubicBezTo>
                  <a:cubicBezTo>
                    <a:pt x="95" y="60"/>
                    <a:pt x="79" y="42"/>
                    <a:pt x="61" y="27"/>
                  </a:cubicBezTo>
                  <a:cubicBezTo>
                    <a:pt x="42" y="12"/>
                    <a:pt x="22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86">
              <a:extLst>
                <a:ext uri="{FF2B5EF4-FFF2-40B4-BE49-F238E27FC236}">
                  <a16:creationId xmlns:a16="http://schemas.microsoft.com/office/drawing/2014/main" id="{92751B3E-BDAF-44AC-8224-18555112E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3951" y="4354513"/>
              <a:ext cx="146050" cy="176213"/>
            </a:xfrm>
            <a:custGeom>
              <a:avLst/>
              <a:gdLst>
                <a:gd name="T0" fmla="*/ 3 w 49"/>
                <a:gd name="T1" fmla="*/ 0 h 59"/>
                <a:gd name="T2" fmla="*/ 3 w 49"/>
                <a:gd name="T3" fmla="*/ 0 h 59"/>
                <a:gd name="T4" fmla="*/ 5 w 49"/>
                <a:gd name="T5" fmla="*/ 1 h 59"/>
                <a:gd name="T6" fmla="*/ 3 w 49"/>
                <a:gd name="T7" fmla="*/ 0 h 59"/>
                <a:gd name="T8" fmla="*/ 0 w 49"/>
                <a:gd name="T9" fmla="*/ 7 h 59"/>
                <a:gd name="T10" fmla="*/ 2 w 49"/>
                <a:gd name="T11" fmla="*/ 14 h 59"/>
                <a:gd name="T12" fmla="*/ 27 w 49"/>
                <a:gd name="T13" fmla="*/ 43 h 59"/>
                <a:gd name="T14" fmla="*/ 46 w 49"/>
                <a:gd name="T15" fmla="*/ 59 h 59"/>
                <a:gd name="T16" fmla="*/ 49 w 49"/>
                <a:gd name="T17" fmla="*/ 56 h 59"/>
                <a:gd name="T18" fmla="*/ 47 w 49"/>
                <a:gd name="T19" fmla="*/ 54 h 59"/>
                <a:gd name="T20" fmla="*/ 22 w 49"/>
                <a:gd name="T21" fmla="*/ 32 h 59"/>
                <a:gd name="T22" fmla="*/ 9 w 49"/>
                <a:gd name="T23" fmla="*/ 18 h 59"/>
                <a:gd name="T24" fmla="*/ 4 w 49"/>
                <a:gd name="T25" fmla="*/ 7 h 59"/>
                <a:gd name="T26" fmla="*/ 6 w 49"/>
                <a:gd name="T27" fmla="*/ 3 h 59"/>
                <a:gd name="T28" fmla="*/ 6 w 49"/>
                <a:gd name="T29" fmla="*/ 3 h 59"/>
                <a:gd name="T30" fmla="*/ 6 w 49"/>
                <a:gd name="T31" fmla="*/ 3 h 59"/>
                <a:gd name="T32" fmla="*/ 3 w 49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59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0" y="4"/>
                    <a:pt x="0" y="7"/>
                  </a:cubicBezTo>
                  <a:cubicBezTo>
                    <a:pt x="0" y="9"/>
                    <a:pt x="1" y="12"/>
                    <a:pt x="2" y="14"/>
                  </a:cubicBezTo>
                  <a:cubicBezTo>
                    <a:pt x="7" y="24"/>
                    <a:pt x="18" y="34"/>
                    <a:pt x="27" y="43"/>
                  </a:cubicBezTo>
                  <a:cubicBezTo>
                    <a:pt x="37" y="52"/>
                    <a:pt x="46" y="59"/>
                    <a:pt x="46" y="59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49" y="56"/>
                    <a:pt x="48" y="55"/>
                    <a:pt x="47" y="54"/>
                  </a:cubicBezTo>
                  <a:cubicBezTo>
                    <a:pt x="42" y="51"/>
                    <a:pt x="32" y="42"/>
                    <a:pt x="22" y="32"/>
                  </a:cubicBezTo>
                  <a:cubicBezTo>
                    <a:pt x="17" y="28"/>
                    <a:pt x="13" y="23"/>
                    <a:pt x="9" y="18"/>
                  </a:cubicBezTo>
                  <a:cubicBezTo>
                    <a:pt x="6" y="13"/>
                    <a:pt x="4" y="9"/>
                    <a:pt x="4" y="7"/>
                  </a:cubicBezTo>
                  <a:cubicBezTo>
                    <a:pt x="4" y="5"/>
                    <a:pt x="5" y="4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87">
              <a:extLst>
                <a:ext uri="{FF2B5EF4-FFF2-40B4-BE49-F238E27FC236}">
                  <a16:creationId xmlns:a16="http://schemas.microsoft.com/office/drawing/2014/main" id="{9A164884-6EF1-40A6-8FFF-7F2A6DF12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326" y="4408488"/>
              <a:ext cx="146050" cy="182563"/>
            </a:xfrm>
            <a:custGeom>
              <a:avLst/>
              <a:gdLst>
                <a:gd name="T0" fmla="*/ 0 w 49"/>
                <a:gd name="T1" fmla="*/ 0 h 61"/>
                <a:gd name="T2" fmla="*/ 8 w 49"/>
                <a:gd name="T3" fmla="*/ 21 h 61"/>
                <a:gd name="T4" fmla="*/ 46 w 49"/>
                <a:gd name="T5" fmla="*/ 61 h 61"/>
                <a:gd name="T6" fmla="*/ 49 w 49"/>
                <a:gd name="T7" fmla="*/ 58 h 61"/>
                <a:gd name="T8" fmla="*/ 47 w 49"/>
                <a:gd name="T9" fmla="*/ 57 h 61"/>
                <a:gd name="T10" fmla="*/ 22 w 49"/>
                <a:gd name="T11" fmla="*/ 33 h 61"/>
                <a:gd name="T12" fmla="*/ 10 w 49"/>
                <a:gd name="T13" fmla="*/ 16 h 61"/>
                <a:gd name="T14" fmla="*/ 4 w 49"/>
                <a:gd name="T15" fmla="*/ 0 h 61"/>
                <a:gd name="T16" fmla="*/ 0 w 49"/>
                <a:gd name="T1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61">
                  <a:moveTo>
                    <a:pt x="0" y="0"/>
                  </a:moveTo>
                  <a:cubicBezTo>
                    <a:pt x="0" y="7"/>
                    <a:pt x="3" y="14"/>
                    <a:pt x="8" y="21"/>
                  </a:cubicBezTo>
                  <a:cubicBezTo>
                    <a:pt x="21" y="41"/>
                    <a:pt x="46" y="61"/>
                    <a:pt x="46" y="61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9" y="58"/>
                    <a:pt x="48" y="58"/>
                    <a:pt x="47" y="57"/>
                  </a:cubicBezTo>
                  <a:cubicBezTo>
                    <a:pt x="43" y="53"/>
                    <a:pt x="32" y="44"/>
                    <a:pt x="22" y="33"/>
                  </a:cubicBezTo>
                  <a:cubicBezTo>
                    <a:pt x="17" y="27"/>
                    <a:pt x="13" y="21"/>
                    <a:pt x="10" y="16"/>
                  </a:cubicBezTo>
                  <a:cubicBezTo>
                    <a:pt x="6" y="10"/>
                    <a:pt x="4" y="5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88">
              <a:extLst>
                <a:ext uri="{FF2B5EF4-FFF2-40B4-BE49-F238E27FC236}">
                  <a16:creationId xmlns:a16="http://schemas.microsoft.com/office/drawing/2014/main" id="{DCED4988-792F-4DEA-A399-0EC36E77E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501" y="3343276"/>
              <a:ext cx="84138" cy="38100"/>
            </a:xfrm>
            <a:custGeom>
              <a:avLst/>
              <a:gdLst>
                <a:gd name="T0" fmla="*/ 27 w 28"/>
                <a:gd name="T1" fmla="*/ 8 h 13"/>
                <a:gd name="T2" fmla="*/ 26 w 28"/>
                <a:gd name="T3" fmla="*/ 9 h 13"/>
                <a:gd name="T4" fmla="*/ 23 w 28"/>
                <a:gd name="T5" fmla="*/ 8 h 13"/>
                <a:gd name="T6" fmla="*/ 15 w 28"/>
                <a:gd name="T7" fmla="*/ 4 h 13"/>
                <a:gd name="T8" fmla="*/ 0 w 28"/>
                <a:gd name="T9" fmla="*/ 0 h 13"/>
                <a:gd name="T10" fmla="*/ 0 w 28"/>
                <a:gd name="T11" fmla="*/ 5 h 13"/>
                <a:gd name="T12" fmla="*/ 16 w 28"/>
                <a:gd name="T13" fmla="*/ 9 h 13"/>
                <a:gd name="T14" fmla="*/ 21 w 28"/>
                <a:gd name="T15" fmla="*/ 11 h 13"/>
                <a:gd name="T16" fmla="*/ 26 w 28"/>
                <a:gd name="T17" fmla="*/ 13 h 13"/>
                <a:gd name="T18" fmla="*/ 28 w 28"/>
                <a:gd name="T19" fmla="*/ 13 h 13"/>
                <a:gd name="T20" fmla="*/ 27 w 28"/>
                <a:gd name="T21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13">
                  <a:moveTo>
                    <a:pt x="27" y="8"/>
                  </a:moveTo>
                  <a:cubicBezTo>
                    <a:pt x="27" y="9"/>
                    <a:pt x="27" y="9"/>
                    <a:pt x="26" y="9"/>
                  </a:cubicBezTo>
                  <a:cubicBezTo>
                    <a:pt x="25" y="9"/>
                    <a:pt x="24" y="8"/>
                    <a:pt x="23" y="8"/>
                  </a:cubicBezTo>
                  <a:cubicBezTo>
                    <a:pt x="21" y="7"/>
                    <a:pt x="19" y="5"/>
                    <a:pt x="15" y="4"/>
                  </a:cubicBezTo>
                  <a:cubicBezTo>
                    <a:pt x="12" y="2"/>
                    <a:pt x="7" y="1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13" y="7"/>
                    <a:pt x="16" y="9"/>
                  </a:cubicBezTo>
                  <a:cubicBezTo>
                    <a:pt x="18" y="10"/>
                    <a:pt x="19" y="11"/>
                    <a:pt x="21" y="11"/>
                  </a:cubicBezTo>
                  <a:cubicBezTo>
                    <a:pt x="22" y="12"/>
                    <a:pt x="24" y="13"/>
                    <a:pt x="26" y="13"/>
                  </a:cubicBezTo>
                  <a:cubicBezTo>
                    <a:pt x="27" y="13"/>
                    <a:pt x="27" y="13"/>
                    <a:pt x="28" y="13"/>
                  </a:cubicBezTo>
                  <a:cubicBezTo>
                    <a:pt x="27" y="8"/>
                    <a:pt x="27" y="8"/>
                    <a:pt x="27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89">
              <a:extLst>
                <a:ext uri="{FF2B5EF4-FFF2-40B4-BE49-F238E27FC236}">
                  <a16:creationId xmlns:a16="http://schemas.microsoft.com/office/drawing/2014/main" id="{B4FD0C37-CA34-4D05-80B3-38C3057B4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601" y="3297238"/>
              <a:ext cx="53975" cy="39688"/>
            </a:xfrm>
            <a:custGeom>
              <a:avLst/>
              <a:gdLst>
                <a:gd name="T0" fmla="*/ 18 w 18"/>
                <a:gd name="T1" fmla="*/ 10 h 13"/>
                <a:gd name="T2" fmla="*/ 1 w 18"/>
                <a:gd name="T3" fmla="*/ 0 h 13"/>
                <a:gd name="T4" fmla="*/ 0 w 18"/>
                <a:gd name="T5" fmla="*/ 4 h 13"/>
                <a:gd name="T6" fmla="*/ 0 w 18"/>
                <a:gd name="T7" fmla="*/ 4 h 13"/>
                <a:gd name="T8" fmla="*/ 15 w 18"/>
                <a:gd name="T9" fmla="*/ 13 h 13"/>
                <a:gd name="T10" fmla="*/ 18 w 18"/>
                <a:gd name="T11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3">
                  <a:moveTo>
                    <a:pt x="18" y="10"/>
                  </a:moveTo>
                  <a:cubicBezTo>
                    <a:pt x="9" y="2"/>
                    <a:pt x="1" y="0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7" y="6"/>
                    <a:pt x="15" y="13"/>
                  </a:cubicBezTo>
                  <a:cubicBezTo>
                    <a:pt x="18" y="10"/>
                    <a:pt x="18" y="10"/>
                    <a:pt x="18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90">
              <a:extLst>
                <a:ext uri="{FF2B5EF4-FFF2-40B4-BE49-F238E27FC236}">
                  <a16:creationId xmlns:a16="http://schemas.microsoft.com/office/drawing/2014/main" id="{A347B30F-91E0-445A-9BFC-7E3B29A19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988" y="3276601"/>
              <a:ext cx="20638" cy="15875"/>
            </a:xfrm>
            <a:custGeom>
              <a:avLst/>
              <a:gdLst>
                <a:gd name="T0" fmla="*/ 7 w 7"/>
                <a:gd name="T1" fmla="*/ 0 h 5"/>
                <a:gd name="T2" fmla="*/ 0 w 7"/>
                <a:gd name="T3" fmla="*/ 1 h 5"/>
                <a:gd name="T4" fmla="*/ 0 w 7"/>
                <a:gd name="T5" fmla="*/ 5 h 5"/>
                <a:gd name="T6" fmla="*/ 7 w 7"/>
                <a:gd name="T7" fmla="*/ 4 h 5"/>
                <a:gd name="T8" fmla="*/ 7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7" y="4"/>
                  </a:cubicBezTo>
                  <a:cubicBezTo>
                    <a:pt x="7" y="0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91">
              <a:extLst>
                <a:ext uri="{FF2B5EF4-FFF2-40B4-BE49-F238E27FC236}">
                  <a16:creationId xmlns:a16="http://schemas.microsoft.com/office/drawing/2014/main" id="{89D4AAF7-901B-4091-AA3B-9E96D32BC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3" y="3279776"/>
              <a:ext cx="280988" cy="573088"/>
            </a:xfrm>
            <a:custGeom>
              <a:avLst/>
              <a:gdLst>
                <a:gd name="T0" fmla="*/ 86 w 94"/>
                <a:gd name="T1" fmla="*/ 0 h 192"/>
                <a:gd name="T2" fmla="*/ 52 w 94"/>
                <a:gd name="T3" fmla="*/ 11 h 192"/>
                <a:gd name="T4" fmla="*/ 56 w 94"/>
                <a:gd name="T5" fmla="*/ 13 h 192"/>
                <a:gd name="T6" fmla="*/ 59 w 94"/>
                <a:gd name="T7" fmla="*/ 5 h 192"/>
                <a:gd name="T8" fmla="*/ 59 w 94"/>
                <a:gd name="T9" fmla="*/ 3 h 192"/>
                <a:gd name="T10" fmla="*/ 57 w 94"/>
                <a:gd name="T11" fmla="*/ 1 h 192"/>
                <a:gd name="T12" fmla="*/ 55 w 94"/>
                <a:gd name="T13" fmla="*/ 2 h 192"/>
                <a:gd name="T14" fmla="*/ 56 w 94"/>
                <a:gd name="T15" fmla="*/ 2 h 192"/>
                <a:gd name="T16" fmla="*/ 20 w 94"/>
                <a:gd name="T17" fmla="*/ 32 h 192"/>
                <a:gd name="T18" fmla="*/ 0 w 94"/>
                <a:gd name="T19" fmla="*/ 89 h 192"/>
                <a:gd name="T20" fmla="*/ 36 w 94"/>
                <a:gd name="T21" fmla="*/ 181 h 192"/>
                <a:gd name="T22" fmla="*/ 88 w 94"/>
                <a:gd name="T23" fmla="*/ 190 h 192"/>
                <a:gd name="T24" fmla="*/ 87 w 94"/>
                <a:gd name="T25" fmla="*/ 186 h 192"/>
                <a:gd name="T26" fmla="*/ 39 w 94"/>
                <a:gd name="T27" fmla="*/ 178 h 192"/>
                <a:gd name="T28" fmla="*/ 5 w 94"/>
                <a:gd name="T29" fmla="*/ 89 h 192"/>
                <a:gd name="T30" fmla="*/ 23 w 94"/>
                <a:gd name="T31" fmla="*/ 35 h 192"/>
                <a:gd name="T32" fmla="*/ 55 w 94"/>
                <a:gd name="T33" fmla="*/ 8 h 192"/>
                <a:gd name="T34" fmla="*/ 58 w 94"/>
                <a:gd name="T35" fmla="*/ 5 h 192"/>
                <a:gd name="T36" fmla="*/ 58 w 94"/>
                <a:gd name="T37" fmla="*/ 5 h 192"/>
                <a:gd name="T38" fmla="*/ 58 w 94"/>
                <a:gd name="T39" fmla="*/ 5 h 192"/>
                <a:gd name="T40" fmla="*/ 58 w 94"/>
                <a:gd name="T41" fmla="*/ 5 h 192"/>
                <a:gd name="T42" fmla="*/ 58 w 94"/>
                <a:gd name="T43" fmla="*/ 5 h 192"/>
                <a:gd name="T44" fmla="*/ 57 w 94"/>
                <a:gd name="T45" fmla="*/ 4 h 192"/>
                <a:gd name="T46" fmla="*/ 57 w 94"/>
                <a:gd name="T47" fmla="*/ 4 h 192"/>
                <a:gd name="T48" fmla="*/ 58 w 94"/>
                <a:gd name="T49" fmla="*/ 5 h 192"/>
                <a:gd name="T50" fmla="*/ 57 w 94"/>
                <a:gd name="T51" fmla="*/ 6 h 192"/>
                <a:gd name="T52" fmla="*/ 56 w 94"/>
                <a:gd name="T53" fmla="*/ 5 h 192"/>
                <a:gd name="T54" fmla="*/ 57 w 94"/>
                <a:gd name="T55" fmla="*/ 4 h 192"/>
                <a:gd name="T56" fmla="*/ 57 w 94"/>
                <a:gd name="T57" fmla="*/ 4 h 192"/>
                <a:gd name="T58" fmla="*/ 56 w 94"/>
                <a:gd name="T59" fmla="*/ 5 h 192"/>
                <a:gd name="T60" fmla="*/ 55 w 94"/>
                <a:gd name="T61" fmla="*/ 4 h 192"/>
                <a:gd name="T62" fmla="*/ 55 w 94"/>
                <a:gd name="T63" fmla="*/ 4 h 192"/>
                <a:gd name="T64" fmla="*/ 57 w 94"/>
                <a:gd name="T65" fmla="*/ 4 h 192"/>
                <a:gd name="T66" fmla="*/ 56 w 94"/>
                <a:gd name="T67" fmla="*/ 4 h 192"/>
                <a:gd name="T68" fmla="*/ 55 w 94"/>
                <a:gd name="T69" fmla="*/ 4 h 192"/>
                <a:gd name="T70" fmla="*/ 55 w 94"/>
                <a:gd name="T71" fmla="*/ 4 h 192"/>
                <a:gd name="T72" fmla="*/ 54 w 94"/>
                <a:gd name="T73" fmla="*/ 6 h 192"/>
                <a:gd name="T74" fmla="*/ 47 w 94"/>
                <a:gd name="T75" fmla="*/ 22 h 192"/>
                <a:gd name="T76" fmla="*/ 69 w 94"/>
                <a:gd name="T77" fmla="*/ 6 h 192"/>
                <a:gd name="T78" fmla="*/ 93 w 94"/>
                <a:gd name="T79" fmla="*/ 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192">
                  <a:moveTo>
                    <a:pt x="94" y="0"/>
                  </a:moveTo>
                  <a:cubicBezTo>
                    <a:pt x="91" y="0"/>
                    <a:pt x="89" y="0"/>
                    <a:pt x="86" y="0"/>
                  </a:cubicBezTo>
                  <a:cubicBezTo>
                    <a:pt x="80" y="0"/>
                    <a:pt x="74" y="1"/>
                    <a:pt x="68" y="2"/>
                  </a:cubicBezTo>
                  <a:cubicBezTo>
                    <a:pt x="62" y="4"/>
                    <a:pt x="56" y="7"/>
                    <a:pt x="52" y="11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57" y="10"/>
                    <a:pt x="58" y="8"/>
                    <a:pt x="59" y="7"/>
                  </a:cubicBezTo>
                  <a:cubicBezTo>
                    <a:pt x="59" y="6"/>
                    <a:pt x="59" y="5"/>
                    <a:pt x="59" y="5"/>
                  </a:cubicBezTo>
                  <a:cubicBezTo>
                    <a:pt x="59" y="5"/>
                    <a:pt x="59" y="4"/>
                    <a:pt x="59" y="4"/>
                  </a:cubicBezTo>
                  <a:cubicBezTo>
                    <a:pt x="59" y="3"/>
                    <a:pt x="59" y="3"/>
                    <a:pt x="59" y="3"/>
                  </a:cubicBezTo>
                  <a:cubicBezTo>
                    <a:pt x="59" y="2"/>
                    <a:pt x="59" y="2"/>
                    <a:pt x="58" y="2"/>
                  </a:cubicBezTo>
                  <a:cubicBezTo>
                    <a:pt x="58" y="1"/>
                    <a:pt x="57" y="1"/>
                    <a:pt x="57" y="1"/>
                  </a:cubicBezTo>
                  <a:cubicBezTo>
                    <a:pt x="56" y="1"/>
                    <a:pt x="56" y="2"/>
                    <a:pt x="56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6" y="2"/>
                    <a:pt x="46" y="9"/>
                    <a:pt x="36" y="18"/>
                  </a:cubicBezTo>
                  <a:cubicBezTo>
                    <a:pt x="31" y="22"/>
                    <a:pt x="25" y="27"/>
                    <a:pt x="20" y="32"/>
                  </a:cubicBezTo>
                  <a:cubicBezTo>
                    <a:pt x="16" y="37"/>
                    <a:pt x="12" y="42"/>
                    <a:pt x="9" y="47"/>
                  </a:cubicBezTo>
                  <a:cubicBezTo>
                    <a:pt x="4" y="58"/>
                    <a:pt x="0" y="73"/>
                    <a:pt x="0" y="89"/>
                  </a:cubicBezTo>
                  <a:cubicBezTo>
                    <a:pt x="0" y="97"/>
                    <a:pt x="1" y="105"/>
                    <a:pt x="3" y="113"/>
                  </a:cubicBezTo>
                  <a:cubicBezTo>
                    <a:pt x="7" y="137"/>
                    <a:pt x="17" y="163"/>
                    <a:pt x="36" y="181"/>
                  </a:cubicBezTo>
                  <a:cubicBezTo>
                    <a:pt x="46" y="190"/>
                    <a:pt x="59" y="192"/>
                    <a:pt x="69" y="192"/>
                  </a:cubicBezTo>
                  <a:cubicBezTo>
                    <a:pt x="80" y="192"/>
                    <a:pt x="88" y="190"/>
                    <a:pt x="88" y="190"/>
                  </a:cubicBezTo>
                  <a:cubicBezTo>
                    <a:pt x="87" y="186"/>
                    <a:pt x="87" y="186"/>
                    <a:pt x="87" y="186"/>
                  </a:cubicBezTo>
                  <a:cubicBezTo>
                    <a:pt x="87" y="186"/>
                    <a:pt x="87" y="186"/>
                    <a:pt x="87" y="186"/>
                  </a:cubicBezTo>
                  <a:cubicBezTo>
                    <a:pt x="85" y="186"/>
                    <a:pt x="78" y="188"/>
                    <a:pt x="69" y="188"/>
                  </a:cubicBezTo>
                  <a:cubicBezTo>
                    <a:pt x="59" y="188"/>
                    <a:pt x="48" y="186"/>
                    <a:pt x="39" y="178"/>
                  </a:cubicBezTo>
                  <a:cubicBezTo>
                    <a:pt x="21" y="161"/>
                    <a:pt x="11" y="136"/>
                    <a:pt x="7" y="112"/>
                  </a:cubicBezTo>
                  <a:cubicBezTo>
                    <a:pt x="5" y="104"/>
                    <a:pt x="5" y="97"/>
                    <a:pt x="5" y="89"/>
                  </a:cubicBezTo>
                  <a:cubicBezTo>
                    <a:pt x="5" y="74"/>
                    <a:pt x="8" y="60"/>
                    <a:pt x="13" y="48"/>
                  </a:cubicBezTo>
                  <a:cubicBezTo>
                    <a:pt x="15" y="45"/>
                    <a:pt x="19" y="40"/>
                    <a:pt x="23" y="35"/>
                  </a:cubicBezTo>
                  <a:cubicBezTo>
                    <a:pt x="30" y="28"/>
                    <a:pt x="39" y="20"/>
                    <a:pt x="46" y="15"/>
                  </a:cubicBezTo>
                  <a:cubicBezTo>
                    <a:pt x="49" y="12"/>
                    <a:pt x="52" y="10"/>
                    <a:pt x="55" y="8"/>
                  </a:cubicBezTo>
                  <a:cubicBezTo>
                    <a:pt x="57" y="6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8" y="6"/>
                    <a:pt x="58" y="5"/>
                    <a:pt x="58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4"/>
                    <a:pt x="56" y="5"/>
                    <a:pt x="56" y="5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4"/>
                    <a:pt x="55" y="4"/>
                    <a:pt x="54" y="6"/>
                  </a:cubicBezTo>
                  <a:cubicBezTo>
                    <a:pt x="54" y="7"/>
                    <a:pt x="53" y="9"/>
                    <a:pt x="52" y="1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59" y="11"/>
                    <a:pt x="63" y="8"/>
                    <a:pt x="69" y="6"/>
                  </a:cubicBezTo>
                  <a:cubicBezTo>
                    <a:pt x="74" y="5"/>
                    <a:pt x="80" y="4"/>
                    <a:pt x="86" y="4"/>
                  </a:cubicBezTo>
                  <a:cubicBezTo>
                    <a:pt x="89" y="4"/>
                    <a:pt x="91" y="4"/>
                    <a:pt x="93" y="4"/>
                  </a:cubicBezTo>
                  <a:cubicBezTo>
                    <a:pt x="94" y="0"/>
                    <a:pt x="94" y="0"/>
                    <a:pt x="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92">
              <a:extLst>
                <a:ext uri="{FF2B5EF4-FFF2-40B4-BE49-F238E27FC236}">
                  <a16:creationId xmlns:a16="http://schemas.microsoft.com/office/drawing/2014/main" id="{44CE1FC2-61C9-48F5-AF02-49003F7C5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863" y="3805238"/>
              <a:ext cx="415925" cy="65088"/>
            </a:xfrm>
            <a:custGeom>
              <a:avLst/>
              <a:gdLst>
                <a:gd name="T0" fmla="*/ 9 w 139"/>
                <a:gd name="T1" fmla="*/ 10 h 22"/>
                <a:gd name="T2" fmla="*/ 21 w 139"/>
                <a:gd name="T3" fmla="*/ 14 h 22"/>
                <a:gd name="T4" fmla="*/ 58 w 139"/>
                <a:gd name="T5" fmla="*/ 14 h 22"/>
                <a:gd name="T6" fmla="*/ 75 w 139"/>
                <a:gd name="T7" fmla="*/ 12 h 22"/>
                <a:gd name="T8" fmla="*/ 82 w 139"/>
                <a:gd name="T9" fmla="*/ 19 h 22"/>
                <a:gd name="T10" fmla="*/ 95 w 139"/>
                <a:gd name="T11" fmla="*/ 19 h 22"/>
                <a:gd name="T12" fmla="*/ 98 w 139"/>
                <a:gd name="T13" fmla="*/ 11 h 22"/>
                <a:gd name="T14" fmla="*/ 101 w 139"/>
                <a:gd name="T15" fmla="*/ 13 h 22"/>
                <a:gd name="T16" fmla="*/ 113 w 139"/>
                <a:gd name="T17" fmla="*/ 15 h 22"/>
                <a:gd name="T18" fmla="*/ 118 w 139"/>
                <a:gd name="T19" fmla="*/ 12 h 22"/>
                <a:gd name="T20" fmla="*/ 116 w 139"/>
                <a:gd name="T21" fmla="*/ 13 h 22"/>
                <a:gd name="T22" fmla="*/ 123 w 139"/>
                <a:gd name="T23" fmla="*/ 14 h 22"/>
                <a:gd name="T24" fmla="*/ 131 w 139"/>
                <a:gd name="T25" fmla="*/ 8 h 22"/>
                <a:gd name="T26" fmla="*/ 132 w 139"/>
                <a:gd name="T27" fmla="*/ 5 h 22"/>
                <a:gd name="T28" fmla="*/ 132 w 139"/>
                <a:gd name="T29" fmla="*/ 5 h 22"/>
                <a:gd name="T30" fmla="*/ 131 w 139"/>
                <a:gd name="T31" fmla="*/ 5 h 22"/>
                <a:gd name="T32" fmla="*/ 132 w 139"/>
                <a:gd name="T33" fmla="*/ 5 h 22"/>
                <a:gd name="T34" fmla="*/ 132 w 139"/>
                <a:gd name="T35" fmla="*/ 5 h 22"/>
                <a:gd name="T36" fmla="*/ 132 w 139"/>
                <a:gd name="T37" fmla="*/ 5 h 22"/>
                <a:gd name="T38" fmla="*/ 139 w 139"/>
                <a:gd name="T39" fmla="*/ 4 h 22"/>
                <a:gd name="T40" fmla="*/ 134 w 139"/>
                <a:gd name="T41" fmla="*/ 1 h 22"/>
                <a:gd name="T42" fmla="*/ 130 w 139"/>
                <a:gd name="T43" fmla="*/ 1 h 22"/>
                <a:gd name="T44" fmla="*/ 126 w 139"/>
                <a:gd name="T45" fmla="*/ 7 h 22"/>
                <a:gd name="T46" fmla="*/ 123 w 139"/>
                <a:gd name="T47" fmla="*/ 10 h 22"/>
                <a:gd name="T48" fmla="*/ 116 w 139"/>
                <a:gd name="T49" fmla="*/ 8 h 22"/>
                <a:gd name="T50" fmla="*/ 114 w 139"/>
                <a:gd name="T51" fmla="*/ 10 h 22"/>
                <a:gd name="T52" fmla="*/ 113 w 139"/>
                <a:gd name="T53" fmla="*/ 11 h 22"/>
                <a:gd name="T54" fmla="*/ 101 w 139"/>
                <a:gd name="T55" fmla="*/ 9 h 22"/>
                <a:gd name="T56" fmla="*/ 96 w 139"/>
                <a:gd name="T57" fmla="*/ 9 h 22"/>
                <a:gd name="T58" fmla="*/ 92 w 139"/>
                <a:gd name="T59" fmla="*/ 16 h 22"/>
                <a:gd name="T60" fmla="*/ 84 w 139"/>
                <a:gd name="T61" fmla="*/ 16 h 22"/>
                <a:gd name="T62" fmla="*/ 76 w 139"/>
                <a:gd name="T63" fmla="*/ 8 h 22"/>
                <a:gd name="T64" fmla="*/ 57 w 139"/>
                <a:gd name="T65" fmla="*/ 10 h 22"/>
                <a:gd name="T66" fmla="*/ 22 w 139"/>
                <a:gd name="T67" fmla="*/ 9 h 22"/>
                <a:gd name="T68" fmla="*/ 22 w 139"/>
                <a:gd name="T69" fmla="*/ 9 h 22"/>
                <a:gd name="T70" fmla="*/ 3 w 139"/>
                <a:gd name="T7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9" h="22">
                  <a:moveTo>
                    <a:pt x="0" y="3"/>
                  </a:moveTo>
                  <a:cubicBezTo>
                    <a:pt x="2" y="6"/>
                    <a:pt x="5" y="8"/>
                    <a:pt x="9" y="10"/>
                  </a:cubicBezTo>
                  <a:cubicBezTo>
                    <a:pt x="12" y="11"/>
                    <a:pt x="17" y="13"/>
                    <a:pt x="21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30" y="16"/>
                    <a:pt x="39" y="16"/>
                    <a:pt x="44" y="16"/>
                  </a:cubicBezTo>
                  <a:cubicBezTo>
                    <a:pt x="48" y="16"/>
                    <a:pt x="53" y="15"/>
                    <a:pt x="58" y="14"/>
                  </a:cubicBezTo>
                  <a:cubicBezTo>
                    <a:pt x="62" y="13"/>
                    <a:pt x="67" y="12"/>
                    <a:pt x="71" y="12"/>
                  </a:cubicBezTo>
                  <a:cubicBezTo>
                    <a:pt x="72" y="12"/>
                    <a:pt x="74" y="12"/>
                    <a:pt x="75" y="12"/>
                  </a:cubicBezTo>
                  <a:cubicBezTo>
                    <a:pt x="76" y="13"/>
                    <a:pt x="76" y="13"/>
                    <a:pt x="77" y="14"/>
                  </a:cubicBezTo>
                  <a:cubicBezTo>
                    <a:pt x="78" y="16"/>
                    <a:pt x="80" y="18"/>
                    <a:pt x="82" y="19"/>
                  </a:cubicBezTo>
                  <a:cubicBezTo>
                    <a:pt x="84" y="21"/>
                    <a:pt x="86" y="22"/>
                    <a:pt x="89" y="22"/>
                  </a:cubicBezTo>
                  <a:cubicBezTo>
                    <a:pt x="91" y="22"/>
                    <a:pt x="93" y="21"/>
                    <a:pt x="95" y="19"/>
                  </a:cubicBezTo>
                  <a:cubicBezTo>
                    <a:pt x="97" y="18"/>
                    <a:pt x="98" y="15"/>
                    <a:pt x="100" y="12"/>
                  </a:cubicBezTo>
                  <a:cubicBezTo>
                    <a:pt x="98" y="11"/>
                    <a:pt x="98" y="11"/>
                    <a:pt x="98" y="11"/>
                  </a:cubicBezTo>
                  <a:cubicBezTo>
                    <a:pt x="98" y="13"/>
                    <a:pt x="98" y="13"/>
                    <a:pt x="98" y="13"/>
                  </a:cubicBezTo>
                  <a:cubicBezTo>
                    <a:pt x="99" y="13"/>
                    <a:pt x="100" y="13"/>
                    <a:pt x="101" y="13"/>
                  </a:cubicBezTo>
                  <a:cubicBezTo>
                    <a:pt x="104" y="13"/>
                    <a:pt x="106" y="13"/>
                    <a:pt x="107" y="14"/>
                  </a:cubicBezTo>
                  <a:cubicBezTo>
                    <a:pt x="109" y="14"/>
                    <a:pt x="111" y="15"/>
                    <a:pt x="113" y="15"/>
                  </a:cubicBezTo>
                  <a:cubicBezTo>
                    <a:pt x="114" y="15"/>
                    <a:pt x="115" y="15"/>
                    <a:pt x="116" y="14"/>
                  </a:cubicBezTo>
                  <a:cubicBezTo>
                    <a:pt x="117" y="14"/>
                    <a:pt x="117" y="13"/>
                    <a:pt x="118" y="12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7" y="13"/>
                    <a:pt x="118" y="13"/>
                    <a:pt x="119" y="13"/>
                  </a:cubicBezTo>
                  <a:cubicBezTo>
                    <a:pt x="120" y="13"/>
                    <a:pt x="122" y="14"/>
                    <a:pt x="123" y="14"/>
                  </a:cubicBezTo>
                  <a:cubicBezTo>
                    <a:pt x="125" y="14"/>
                    <a:pt x="126" y="14"/>
                    <a:pt x="128" y="13"/>
                  </a:cubicBezTo>
                  <a:cubicBezTo>
                    <a:pt x="129" y="12"/>
                    <a:pt x="130" y="10"/>
                    <a:pt x="131" y="8"/>
                  </a:cubicBezTo>
                  <a:cubicBezTo>
                    <a:pt x="131" y="6"/>
                    <a:pt x="131" y="6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5"/>
                    <a:pt x="132" y="5"/>
                    <a:pt x="134" y="5"/>
                  </a:cubicBezTo>
                  <a:cubicBezTo>
                    <a:pt x="135" y="5"/>
                    <a:pt x="137" y="5"/>
                    <a:pt x="139" y="4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6" y="1"/>
                    <a:pt x="135" y="1"/>
                    <a:pt x="134" y="1"/>
                  </a:cubicBezTo>
                  <a:cubicBezTo>
                    <a:pt x="133" y="1"/>
                    <a:pt x="133" y="1"/>
                    <a:pt x="132" y="1"/>
                  </a:cubicBezTo>
                  <a:cubicBezTo>
                    <a:pt x="131" y="1"/>
                    <a:pt x="131" y="1"/>
                    <a:pt x="130" y="1"/>
                  </a:cubicBezTo>
                  <a:cubicBezTo>
                    <a:pt x="129" y="2"/>
                    <a:pt x="128" y="2"/>
                    <a:pt x="128" y="3"/>
                  </a:cubicBezTo>
                  <a:cubicBezTo>
                    <a:pt x="127" y="4"/>
                    <a:pt x="127" y="5"/>
                    <a:pt x="126" y="7"/>
                  </a:cubicBezTo>
                  <a:cubicBezTo>
                    <a:pt x="126" y="8"/>
                    <a:pt x="126" y="9"/>
                    <a:pt x="125" y="9"/>
                  </a:cubicBezTo>
                  <a:cubicBezTo>
                    <a:pt x="125" y="9"/>
                    <a:pt x="124" y="10"/>
                    <a:pt x="123" y="10"/>
                  </a:cubicBezTo>
                  <a:cubicBezTo>
                    <a:pt x="122" y="10"/>
                    <a:pt x="121" y="9"/>
                    <a:pt x="120" y="9"/>
                  </a:cubicBezTo>
                  <a:cubicBezTo>
                    <a:pt x="119" y="9"/>
                    <a:pt x="118" y="9"/>
                    <a:pt x="116" y="8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14" y="10"/>
                    <a:pt x="114" y="11"/>
                    <a:pt x="114" y="11"/>
                  </a:cubicBezTo>
                  <a:cubicBezTo>
                    <a:pt x="113" y="11"/>
                    <a:pt x="113" y="11"/>
                    <a:pt x="113" y="11"/>
                  </a:cubicBezTo>
                  <a:cubicBezTo>
                    <a:pt x="112" y="11"/>
                    <a:pt x="110" y="10"/>
                    <a:pt x="109" y="10"/>
                  </a:cubicBezTo>
                  <a:cubicBezTo>
                    <a:pt x="107" y="9"/>
                    <a:pt x="104" y="9"/>
                    <a:pt x="101" y="9"/>
                  </a:cubicBezTo>
                  <a:cubicBezTo>
                    <a:pt x="100" y="9"/>
                    <a:pt x="99" y="9"/>
                    <a:pt x="98" y="9"/>
                  </a:cubicBezTo>
                  <a:cubicBezTo>
                    <a:pt x="96" y="9"/>
                    <a:pt x="96" y="9"/>
                    <a:pt x="96" y="9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5" y="13"/>
                    <a:pt x="93" y="15"/>
                    <a:pt x="92" y="16"/>
                  </a:cubicBezTo>
                  <a:cubicBezTo>
                    <a:pt x="91" y="17"/>
                    <a:pt x="90" y="17"/>
                    <a:pt x="89" y="17"/>
                  </a:cubicBezTo>
                  <a:cubicBezTo>
                    <a:pt x="87" y="17"/>
                    <a:pt x="86" y="17"/>
                    <a:pt x="84" y="16"/>
                  </a:cubicBezTo>
                  <a:cubicBezTo>
                    <a:pt x="83" y="15"/>
                    <a:pt x="82" y="13"/>
                    <a:pt x="80" y="12"/>
                  </a:cubicBezTo>
                  <a:cubicBezTo>
                    <a:pt x="79" y="10"/>
                    <a:pt x="78" y="9"/>
                    <a:pt x="76" y="8"/>
                  </a:cubicBezTo>
                  <a:cubicBezTo>
                    <a:pt x="75" y="8"/>
                    <a:pt x="73" y="8"/>
                    <a:pt x="71" y="8"/>
                  </a:cubicBezTo>
                  <a:cubicBezTo>
                    <a:pt x="67" y="8"/>
                    <a:pt x="62" y="9"/>
                    <a:pt x="57" y="10"/>
                  </a:cubicBezTo>
                  <a:cubicBezTo>
                    <a:pt x="52" y="11"/>
                    <a:pt x="47" y="12"/>
                    <a:pt x="44" y="12"/>
                  </a:cubicBezTo>
                  <a:cubicBezTo>
                    <a:pt x="39" y="12"/>
                    <a:pt x="30" y="11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8" y="9"/>
                    <a:pt x="14" y="7"/>
                    <a:pt x="10" y="6"/>
                  </a:cubicBezTo>
                  <a:cubicBezTo>
                    <a:pt x="7" y="4"/>
                    <a:pt x="5" y="2"/>
                    <a:pt x="3" y="1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93">
              <a:extLst>
                <a:ext uri="{FF2B5EF4-FFF2-40B4-BE49-F238E27FC236}">
                  <a16:creationId xmlns:a16="http://schemas.microsoft.com/office/drawing/2014/main" id="{3B0C55E9-617B-4D2F-9C55-A8CA6A7CA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1" y="3770313"/>
              <a:ext cx="80963" cy="20638"/>
            </a:xfrm>
            <a:custGeom>
              <a:avLst/>
              <a:gdLst>
                <a:gd name="T0" fmla="*/ 0 w 27"/>
                <a:gd name="T1" fmla="*/ 4 h 7"/>
                <a:gd name="T2" fmla="*/ 21 w 27"/>
                <a:gd name="T3" fmla="*/ 7 h 7"/>
                <a:gd name="T4" fmla="*/ 27 w 27"/>
                <a:gd name="T5" fmla="*/ 6 h 7"/>
                <a:gd name="T6" fmla="*/ 25 w 27"/>
                <a:gd name="T7" fmla="*/ 2 h 7"/>
                <a:gd name="T8" fmla="*/ 21 w 27"/>
                <a:gd name="T9" fmla="*/ 3 h 7"/>
                <a:gd name="T10" fmla="*/ 8 w 27"/>
                <a:gd name="T11" fmla="*/ 1 h 7"/>
                <a:gd name="T12" fmla="*/ 3 w 27"/>
                <a:gd name="T13" fmla="*/ 1 h 7"/>
                <a:gd name="T14" fmla="*/ 1 w 27"/>
                <a:gd name="T15" fmla="*/ 0 h 7"/>
                <a:gd name="T16" fmla="*/ 0 w 27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7">
                  <a:moveTo>
                    <a:pt x="0" y="4"/>
                  </a:moveTo>
                  <a:cubicBezTo>
                    <a:pt x="0" y="4"/>
                    <a:pt x="12" y="7"/>
                    <a:pt x="21" y="7"/>
                  </a:cubicBezTo>
                  <a:cubicBezTo>
                    <a:pt x="23" y="7"/>
                    <a:pt x="25" y="7"/>
                    <a:pt x="27" y="6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3"/>
                    <a:pt x="23" y="3"/>
                    <a:pt x="21" y="3"/>
                  </a:cubicBezTo>
                  <a:cubicBezTo>
                    <a:pt x="17" y="3"/>
                    <a:pt x="12" y="2"/>
                    <a:pt x="8" y="1"/>
                  </a:cubicBezTo>
                  <a:cubicBezTo>
                    <a:pt x="6" y="1"/>
                    <a:pt x="4" y="1"/>
                    <a:pt x="3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94">
              <a:extLst>
                <a:ext uri="{FF2B5EF4-FFF2-40B4-BE49-F238E27FC236}">
                  <a16:creationId xmlns:a16="http://schemas.microsoft.com/office/drawing/2014/main" id="{387B82FE-A3C2-4ADD-B4F6-4F4364001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901" y="3276601"/>
              <a:ext cx="131763" cy="271463"/>
            </a:xfrm>
            <a:custGeom>
              <a:avLst/>
              <a:gdLst>
                <a:gd name="T0" fmla="*/ 36 w 44"/>
                <a:gd name="T1" fmla="*/ 91 h 91"/>
                <a:gd name="T2" fmla="*/ 44 w 44"/>
                <a:gd name="T3" fmla="*/ 59 h 91"/>
                <a:gd name="T4" fmla="*/ 34 w 44"/>
                <a:gd name="T5" fmla="*/ 24 h 91"/>
                <a:gd name="T6" fmla="*/ 34 w 44"/>
                <a:gd name="T7" fmla="*/ 24 h 91"/>
                <a:gd name="T8" fmla="*/ 12 w 44"/>
                <a:gd name="T9" fmla="*/ 4 h 91"/>
                <a:gd name="T10" fmla="*/ 0 w 44"/>
                <a:gd name="T11" fmla="*/ 0 h 91"/>
                <a:gd name="T12" fmla="*/ 0 w 44"/>
                <a:gd name="T13" fmla="*/ 4 h 91"/>
                <a:gd name="T14" fmla="*/ 0 w 44"/>
                <a:gd name="T15" fmla="*/ 4 h 91"/>
                <a:gd name="T16" fmla="*/ 12 w 44"/>
                <a:gd name="T17" fmla="*/ 8 h 91"/>
                <a:gd name="T18" fmla="*/ 31 w 44"/>
                <a:gd name="T19" fmla="*/ 26 h 91"/>
                <a:gd name="T20" fmla="*/ 31 w 44"/>
                <a:gd name="T21" fmla="*/ 26 h 91"/>
                <a:gd name="T22" fmla="*/ 40 w 44"/>
                <a:gd name="T23" fmla="*/ 59 h 91"/>
                <a:gd name="T24" fmla="*/ 32 w 44"/>
                <a:gd name="T25" fmla="*/ 89 h 91"/>
                <a:gd name="T26" fmla="*/ 36 w 44"/>
                <a:gd name="T2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91">
                  <a:moveTo>
                    <a:pt x="36" y="91"/>
                  </a:moveTo>
                  <a:cubicBezTo>
                    <a:pt x="41" y="81"/>
                    <a:pt x="44" y="69"/>
                    <a:pt x="44" y="59"/>
                  </a:cubicBezTo>
                  <a:cubicBezTo>
                    <a:pt x="44" y="46"/>
                    <a:pt x="41" y="34"/>
                    <a:pt x="34" y="24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28" y="13"/>
                    <a:pt x="19" y="7"/>
                    <a:pt x="12" y="4"/>
                  </a:cubicBezTo>
                  <a:cubicBezTo>
                    <a:pt x="6" y="1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6" y="5"/>
                    <a:pt x="12" y="8"/>
                  </a:cubicBezTo>
                  <a:cubicBezTo>
                    <a:pt x="18" y="11"/>
                    <a:pt x="25" y="16"/>
                    <a:pt x="31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7" y="35"/>
                    <a:pt x="40" y="47"/>
                    <a:pt x="40" y="59"/>
                  </a:cubicBezTo>
                  <a:cubicBezTo>
                    <a:pt x="40" y="69"/>
                    <a:pt x="37" y="79"/>
                    <a:pt x="32" y="89"/>
                  </a:cubicBezTo>
                  <a:cubicBezTo>
                    <a:pt x="36" y="91"/>
                    <a:pt x="36" y="91"/>
                    <a:pt x="36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95">
              <a:extLst>
                <a:ext uri="{FF2B5EF4-FFF2-40B4-BE49-F238E27FC236}">
                  <a16:creationId xmlns:a16="http://schemas.microsoft.com/office/drawing/2014/main" id="{C14BD976-0520-44F0-B73C-552D65E7E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963" y="3543301"/>
              <a:ext cx="369888" cy="184150"/>
            </a:xfrm>
            <a:custGeom>
              <a:avLst/>
              <a:gdLst>
                <a:gd name="T0" fmla="*/ 21 w 124"/>
                <a:gd name="T1" fmla="*/ 36 h 62"/>
                <a:gd name="T2" fmla="*/ 30 w 124"/>
                <a:gd name="T3" fmla="*/ 42 h 62"/>
                <a:gd name="T4" fmla="*/ 32 w 124"/>
                <a:gd name="T5" fmla="*/ 48 h 62"/>
                <a:gd name="T6" fmla="*/ 29 w 124"/>
                <a:gd name="T7" fmla="*/ 53 h 62"/>
                <a:gd name="T8" fmla="*/ 15 w 124"/>
                <a:gd name="T9" fmla="*/ 56 h 62"/>
                <a:gd name="T10" fmla="*/ 0 w 124"/>
                <a:gd name="T11" fmla="*/ 57 h 62"/>
                <a:gd name="T12" fmla="*/ 15 w 124"/>
                <a:gd name="T13" fmla="*/ 60 h 62"/>
                <a:gd name="T14" fmla="*/ 27 w 124"/>
                <a:gd name="T15" fmla="*/ 62 h 62"/>
                <a:gd name="T16" fmla="*/ 42 w 124"/>
                <a:gd name="T17" fmla="*/ 57 h 62"/>
                <a:gd name="T18" fmla="*/ 61 w 124"/>
                <a:gd name="T19" fmla="*/ 43 h 62"/>
                <a:gd name="T20" fmla="*/ 91 w 124"/>
                <a:gd name="T21" fmla="*/ 29 h 62"/>
                <a:gd name="T22" fmla="*/ 119 w 124"/>
                <a:gd name="T23" fmla="*/ 9 h 62"/>
                <a:gd name="T24" fmla="*/ 119 w 124"/>
                <a:gd name="T25" fmla="*/ 9 h 62"/>
                <a:gd name="T26" fmla="*/ 124 w 124"/>
                <a:gd name="T27" fmla="*/ 2 h 62"/>
                <a:gd name="T28" fmla="*/ 120 w 124"/>
                <a:gd name="T29" fmla="*/ 0 h 62"/>
                <a:gd name="T30" fmla="*/ 116 w 124"/>
                <a:gd name="T31" fmla="*/ 7 h 62"/>
                <a:gd name="T32" fmla="*/ 115 w 124"/>
                <a:gd name="T33" fmla="*/ 7 h 62"/>
                <a:gd name="T34" fmla="*/ 116 w 124"/>
                <a:gd name="T35" fmla="*/ 7 h 62"/>
                <a:gd name="T36" fmla="*/ 89 w 124"/>
                <a:gd name="T37" fmla="*/ 25 h 62"/>
                <a:gd name="T38" fmla="*/ 58 w 124"/>
                <a:gd name="T39" fmla="*/ 40 h 62"/>
                <a:gd name="T40" fmla="*/ 40 w 124"/>
                <a:gd name="T41" fmla="*/ 54 h 62"/>
                <a:gd name="T42" fmla="*/ 27 w 124"/>
                <a:gd name="T43" fmla="*/ 58 h 62"/>
                <a:gd name="T44" fmla="*/ 16 w 124"/>
                <a:gd name="T45" fmla="*/ 56 h 62"/>
                <a:gd name="T46" fmla="*/ 15 w 124"/>
                <a:gd name="T47" fmla="*/ 58 h 62"/>
                <a:gd name="T48" fmla="*/ 15 w 124"/>
                <a:gd name="T49" fmla="*/ 60 h 62"/>
                <a:gd name="T50" fmla="*/ 31 w 124"/>
                <a:gd name="T51" fmla="*/ 56 h 62"/>
                <a:gd name="T52" fmla="*/ 36 w 124"/>
                <a:gd name="T53" fmla="*/ 48 h 62"/>
                <a:gd name="T54" fmla="*/ 33 w 124"/>
                <a:gd name="T55" fmla="*/ 39 h 62"/>
                <a:gd name="T56" fmla="*/ 23 w 124"/>
                <a:gd name="T57" fmla="*/ 32 h 62"/>
                <a:gd name="T58" fmla="*/ 21 w 124"/>
                <a:gd name="T59" fmla="*/ 3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62">
                  <a:moveTo>
                    <a:pt x="21" y="36"/>
                  </a:moveTo>
                  <a:cubicBezTo>
                    <a:pt x="25" y="38"/>
                    <a:pt x="28" y="40"/>
                    <a:pt x="30" y="42"/>
                  </a:cubicBezTo>
                  <a:cubicBezTo>
                    <a:pt x="31" y="44"/>
                    <a:pt x="32" y="46"/>
                    <a:pt x="32" y="48"/>
                  </a:cubicBezTo>
                  <a:cubicBezTo>
                    <a:pt x="32" y="49"/>
                    <a:pt x="31" y="51"/>
                    <a:pt x="29" y="53"/>
                  </a:cubicBezTo>
                  <a:cubicBezTo>
                    <a:pt x="26" y="54"/>
                    <a:pt x="21" y="56"/>
                    <a:pt x="15" y="5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0" y="61"/>
                    <a:pt x="24" y="62"/>
                    <a:pt x="27" y="62"/>
                  </a:cubicBezTo>
                  <a:cubicBezTo>
                    <a:pt x="33" y="62"/>
                    <a:pt x="37" y="60"/>
                    <a:pt x="42" y="57"/>
                  </a:cubicBezTo>
                  <a:cubicBezTo>
                    <a:pt x="47" y="54"/>
                    <a:pt x="52" y="49"/>
                    <a:pt x="61" y="43"/>
                  </a:cubicBezTo>
                  <a:cubicBezTo>
                    <a:pt x="71" y="35"/>
                    <a:pt x="81" y="33"/>
                    <a:pt x="91" y="29"/>
                  </a:cubicBezTo>
                  <a:cubicBezTo>
                    <a:pt x="100" y="26"/>
                    <a:pt x="110" y="21"/>
                    <a:pt x="119" y="9"/>
                  </a:cubicBezTo>
                  <a:cubicBezTo>
                    <a:pt x="119" y="9"/>
                    <a:pt x="119" y="9"/>
                    <a:pt x="119" y="9"/>
                  </a:cubicBezTo>
                  <a:cubicBezTo>
                    <a:pt x="121" y="7"/>
                    <a:pt x="122" y="4"/>
                    <a:pt x="124" y="2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9" y="2"/>
                    <a:pt x="117" y="5"/>
                    <a:pt x="116" y="7"/>
                  </a:cubicBezTo>
                  <a:cubicBezTo>
                    <a:pt x="115" y="7"/>
                    <a:pt x="115" y="7"/>
                    <a:pt x="11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07" y="18"/>
                    <a:pt x="99" y="22"/>
                    <a:pt x="89" y="25"/>
                  </a:cubicBezTo>
                  <a:cubicBezTo>
                    <a:pt x="80" y="29"/>
                    <a:pt x="70" y="31"/>
                    <a:pt x="58" y="40"/>
                  </a:cubicBezTo>
                  <a:cubicBezTo>
                    <a:pt x="50" y="46"/>
                    <a:pt x="44" y="51"/>
                    <a:pt x="40" y="54"/>
                  </a:cubicBezTo>
                  <a:cubicBezTo>
                    <a:pt x="35" y="56"/>
                    <a:pt x="32" y="58"/>
                    <a:pt x="27" y="58"/>
                  </a:cubicBezTo>
                  <a:cubicBezTo>
                    <a:pt x="24" y="58"/>
                    <a:pt x="21" y="57"/>
                    <a:pt x="16" y="56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2" y="60"/>
                    <a:pt x="27" y="59"/>
                    <a:pt x="31" y="56"/>
                  </a:cubicBezTo>
                  <a:cubicBezTo>
                    <a:pt x="34" y="54"/>
                    <a:pt x="36" y="51"/>
                    <a:pt x="36" y="48"/>
                  </a:cubicBezTo>
                  <a:cubicBezTo>
                    <a:pt x="36" y="45"/>
                    <a:pt x="35" y="42"/>
                    <a:pt x="33" y="39"/>
                  </a:cubicBezTo>
                  <a:cubicBezTo>
                    <a:pt x="30" y="36"/>
                    <a:pt x="27" y="34"/>
                    <a:pt x="23" y="32"/>
                  </a:cubicBezTo>
                  <a:cubicBezTo>
                    <a:pt x="21" y="36"/>
                    <a:pt x="21" y="36"/>
                    <a:pt x="21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96">
              <a:extLst>
                <a:ext uri="{FF2B5EF4-FFF2-40B4-BE49-F238E27FC236}">
                  <a16:creationId xmlns:a16="http://schemas.microsoft.com/office/drawing/2014/main" id="{1B8FDCA7-2CF9-4C84-9CB9-5BCA3D2B3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313" y="3309938"/>
              <a:ext cx="169863" cy="104775"/>
            </a:xfrm>
            <a:custGeom>
              <a:avLst/>
              <a:gdLst>
                <a:gd name="T0" fmla="*/ 0 w 57"/>
                <a:gd name="T1" fmla="*/ 5 h 35"/>
                <a:gd name="T2" fmla="*/ 35 w 57"/>
                <a:gd name="T3" fmla="*/ 14 h 35"/>
                <a:gd name="T4" fmla="*/ 53 w 57"/>
                <a:gd name="T5" fmla="*/ 35 h 35"/>
                <a:gd name="T6" fmla="*/ 57 w 57"/>
                <a:gd name="T7" fmla="*/ 34 h 35"/>
                <a:gd name="T8" fmla="*/ 37 w 57"/>
                <a:gd name="T9" fmla="*/ 11 h 35"/>
                <a:gd name="T10" fmla="*/ 0 w 57"/>
                <a:gd name="T11" fmla="*/ 0 h 35"/>
                <a:gd name="T12" fmla="*/ 0 w 57"/>
                <a:gd name="T13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35">
                  <a:moveTo>
                    <a:pt x="0" y="5"/>
                  </a:moveTo>
                  <a:cubicBezTo>
                    <a:pt x="14" y="6"/>
                    <a:pt x="26" y="9"/>
                    <a:pt x="35" y="14"/>
                  </a:cubicBezTo>
                  <a:cubicBezTo>
                    <a:pt x="44" y="20"/>
                    <a:pt x="50" y="27"/>
                    <a:pt x="53" y="35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4" y="24"/>
                    <a:pt x="47" y="16"/>
                    <a:pt x="37" y="11"/>
                  </a:cubicBezTo>
                  <a:cubicBezTo>
                    <a:pt x="27" y="5"/>
                    <a:pt x="15" y="1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97">
              <a:extLst>
                <a:ext uri="{FF2B5EF4-FFF2-40B4-BE49-F238E27FC236}">
                  <a16:creationId xmlns:a16="http://schemas.microsoft.com/office/drawing/2014/main" id="{F7027240-4903-4C6F-9445-D2474D6BF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001" y="3392488"/>
              <a:ext cx="79375" cy="179388"/>
            </a:xfrm>
            <a:custGeom>
              <a:avLst/>
              <a:gdLst>
                <a:gd name="T0" fmla="*/ 0 w 27"/>
                <a:gd name="T1" fmla="*/ 4 h 60"/>
                <a:gd name="T2" fmla="*/ 11 w 27"/>
                <a:gd name="T3" fmla="*/ 15 h 60"/>
                <a:gd name="T4" fmla="*/ 14 w 27"/>
                <a:gd name="T5" fmla="*/ 38 h 60"/>
                <a:gd name="T6" fmla="*/ 17 w 27"/>
                <a:gd name="T7" fmla="*/ 50 h 60"/>
                <a:gd name="T8" fmla="*/ 25 w 27"/>
                <a:gd name="T9" fmla="*/ 60 h 60"/>
                <a:gd name="T10" fmla="*/ 27 w 27"/>
                <a:gd name="T11" fmla="*/ 56 h 60"/>
                <a:gd name="T12" fmla="*/ 20 w 27"/>
                <a:gd name="T13" fmla="*/ 45 h 60"/>
                <a:gd name="T14" fmla="*/ 17 w 27"/>
                <a:gd name="T15" fmla="*/ 22 h 60"/>
                <a:gd name="T16" fmla="*/ 12 w 27"/>
                <a:gd name="T17" fmla="*/ 10 h 60"/>
                <a:gd name="T18" fmla="*/ 2 w 27"/>
                <a:gd name="T19" fmla="*/ 0 h 60"/>
                <a:gd name="T20" fmla="*/ 0 w 27"/>
                <a:gd name="T21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60">
                  <a:moveTo>
                    <a:pt x="0" y="4"/>
                  </a:moveTo>
                  <a:cubicBezTo>
                    <a:pt x="6" y="7"/>
                    <a:pt x="9" y="11"/>
                    <a:pt x="11" y="15"/>
                  </a:cubicBezTo>
                  <a:cubicBezTo>
                    <a:pt x="13" y="22"/>
                    <a:pt x="13" y="30"/>
                    <a:pt x="14" y="38"/>
                  </a:cubicBezTo>
                  <a:cubicBezTo>
                    <a:pt x="15" y="42"/>
                    <a:pt x="15" y="46"/>
                    <a:pt x="17" y="50"/>
                  </a:cubicBezTo>
                  <a:cubicBezTo>
                    <a:pt x="19" y="53"/>
                    <a:pt x="21" y="57"/>
                    <a:pt x="25" y="60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3" y="53"/>
                    <a:pt x="21" y="49"/>
                    <a:pt x="20" y="45"/>
                  </a:cubicBezTo>
                  <a:cubicBezTo>
                    <a:pt x="18" y="38"/>
                    <a:pt x="18" y="30"/>
                    <a:pt x="17" y="22"/>
                  </a:cubicBezTo>
                  <a:cubicBezTo>
                    <a:pt x="16" y="18"/>
                    <a:pt x="15" y="14"/>
                    <a:pt x="12" y="10"/>
                  </a:cubicBezTo>
                  <a:cubicBezTo>
                    <a:pt x="10" y="6"/>
                    <a:pt x="7" y="3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98">
              <a:extLst>
                <a:ext uri="{FF2B5EF4-FFF2-40B4-BE49-F238E27FC236}">
                  <a16:creationId xmlns:a16="http://schemas.microsoft.com/office/drawing/2014/main" id="{BD274C61-8274-491D-AFD8-C31D9FED5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563" y="3438526"/>
              <a:ext cx="355600" cy="238125"/>
            </a:xfrm>
            <a:custGeom>
              <a:avLst/>
              <a:gdLst>
                <a:gd name="T0" fmla="*/ 0 w 119"/>
                <a:gd name="T1" fmla="*/ 80 h 80"/>
                <a:gd name="T2" fmla="*/ 75 w 119"/>
                <a:gd name="T3" fmla="*/ 47 h 80"/>
                <a:gd name="T4" fmla="*/ 104 w 119"/>
                <a:gd name="T5" fmla="*/ 21 h 80"/>
                <a:gd name="T6" fmla="*/ 119 w 119"/>
                <a:gd name="T7" fmla="*/ 2 h 80"/>
                <a:gd name="T8" fmla="*/ 115 w 119"/>
                <a:gd name="T9" fmla="*/ 0 h 80"/>
                <a:gd name="T10" fmla="*/ 101 w 119"/>
                <a:gd name="T11" fmla="*/ 19 h 80"/>
                <a:gd name="T12" fmla="*/ 55 w 119"/>
                <a:gd name="T13" fmla="*/ 55 h 80"/>
                <a:gd name="T14" fmla="*/ 0 w 119"/>
                <a:gd name="T15" fmla="*/ 76 h 80"/>
                <a:gd name="T16" fmla="*/ 0 w 119"/>
                <a:gd name="T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80">
                  <a:moveTo>
                    <a:pt x="0" y="80"/>
                  </a:moveTo>
                  <a:cubicBezTo>
                    <a:pt x="25" y="78"/>
                    <a:pt x="52" y="63"/>
                    <a:pt x="75" y="47"/>
                  </a:cubicBezTo>
                  <a:cubicBezTo>
                    <a:pt x="86" y="38"/>
                    <a:pt x="96" y="29"/>
                    <a:pt x="104" y="21"/>
                  </a:cubicBezTo>
                  <a:cubicBezTo>
                    <a:pt x="111" y="14"/>
                    <a:pt x="117" y="7"/>
                    <a:pt x="119" y="2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4"/>
                    <a:pt x="108" y="11"/>
                    <a:pt x="101" y="19"/>
                  </a:cubicBezTo>
                  <a:cubicBezTo>
                    <a:pt x="89" y="30"/>
                    <a:pt x="73" y="44"/>
                    <a:pt x="55" y="55"/>
                  </a:cubicBezTo>
                  <a:cubicBezTo>
                    <a:pt x="37" y="66"/>
                    <a:pt x="17" y="75"/>
                    <a:pt x="0" y="76"/>
                  </a:cubicBezTo>
                  <a:cubicBezTo>
                    <a:pt x="0" y="80"/>
                    <a:pt x="0" y="80"/>
                    <a:pt x="0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99">
              <a:extLst>
                <a:ext uri="{FF2B5EF4-FFF2-40B4-BE49-F238E27FC236}">
                  <a16:creationId xmlns:a16="http://schemas.microsoft.com/office/drawing/2014/main" id="{A6551EA4-F2D4-4C43-AEC0-11E215B50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988" y="3367088"/>
              <a:ext cx="74613" cy="169863"/>
            </a:xfrm>
            <a:custGeom>
              <a:avLst/>
              <a:gdLst>
                <a:gd name="T0" fmla="*/ 0 w 25"/>
                <a:gd name="T1" fmla="*/ 3 h 57"/>
                <a:gd name="T2" fmla="*/ 16 w 25"/>
                <a:gd name="T3" fmla="*/ 18 h 57"/>
                <a:gd name="T4" fmla="*/ 21 w 25"/>
                <a:gd name="T5" fmla="*/ 36 h 57"/>
                <a:gd name="T6" fmla="*/ 18 w 25"/>
                <a:gd name="T7" fmla="*/ 57 h 57"/>
                <a:gd name="T8" fmla="*/ 22 w 25"/>
                <a:gd name="T9" fmla="*/ 57 h 57"/>
                <a:gd name="T10" fmla="*/ 25 w 25"/>
                <a:gd name="T11" fmla="*/ 36 h 57"/>
                <a:gd name="T12" fmla="*/ 20 w 25"/>
                <a:gd name="T13" fmla="*/ 16 h 57"/>
                <a:gd name="T14" fmla="*/ 3 w 25"/>
                <a:gd name="T15" fmla="*/ 0 h 57"/>
                <a:gd name="T16" fmla="*/ 0 w 25"/>
                <a:gd name="T17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57">
                  <a:moveTo>
                    <a:pt x="0" y="3"/>
                  </a:moveTo>
                  <a:cubicBezTo>
                    <a:pt x="8" y="9"/>
                    <a:pt x="13" y="13"/>
                    <a:pt x="16" y="18"/>
                  </a:cubicBezTo>
                  <a:cubicBezTo>
                    <a:pt x="19" y="23"/>
                    <a:pt x="21" y="28"/>
                    <a:pt x="21" y="36"/>
                  </a:cubicBezTo>
                  <a:cubicBezTo>
                    <a:pt x="21" y="41"/>
                    <a:pt x="20" y="48"/>
                    <a:pt x="18" y="57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24" y="49"/>
                    <a:pt x="25" y="42"/>
                    <a:pt x="25" y="36"/>
                  </a:cubicBezTo>
                  <a:cubicBezTo>
                    <a:pt x="25" y="28"/>
                    <a:pt x="23" y="21"/>
                    <a:pt x="20" y="16"/>
                  </a:cubicBezTo>
                  <a:cubicBezTo>
                    <a:pt x="16" y="10"/>
                    <a:pt x="10" y="5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00">
              <a:extLst>
                <a:ext uri="{FF2B5EF4-FFF2-40B4-BE49-F238E27FC236}">
                  <a16:creationId xmlns:a16="http://schemas.microsoft.com/office/drawing/2014/main" id="{27A9CF17-131B-4042-90CE-74FD0F713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763" y="3590926"/>
              <a:ext cx="166688" cy="661988"/>
            </a:xfrm>
            <a:custGeom>
              <a:avLst/>
              <a:gdLst>
                <a:gd name="T0" fmla="*/ 5 w 56"/>
                <a:gd name="T1" fmla="*/ 221 h 222"/>
                <a:gd name="T2" fmla="*/ 4 w 56"/>
                <a:gd name="T3" fmla="*/ 200 h 222"/>
                <a:gd name="T4" fmla="*/ 32 w 56"/>
                <a:gd name="T5" fmla="*/ 71 h 222"/>
                <a:gd name="T6" fmla="*/ 56 w 56"/>
                <a:gd name="T7" fmla="*/ 0 h 222"/>
                <a:gd name="T8" fmla="*/ 51 w 56"/>
                <a:gd name="T9" fmla="*/ 0 h 222"/>
                <a:gd name="T10" fmla="*/ 51 w 56"/>
                <a:gd name="T11" fmla="*/ 1 h 222"/>
                <a:gd name="T12" fmla="*/ 29 w 56"/>
                <a:gd name="T13" fmla="*/ 69 h 222"/>
                <a:gd name="T14" fmla="*/ 0 w 56"/>
                <a:gd name="T15" fmla="*/ 200 h 222"/>
                <a:gd name="T16" fmla="*/ 0 w 56"/>
                <a:gd name="T17" fmla="*/ 222 h 222"/>
                <a:gd name="T18" fmla="*/ 5 w 56"/>
                <a:gd name="T19" fmla="*/ 221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22">
                  <a:moveTo>
                    <a:pt x="5" y="221"/>
                  </a:moveTo>
                  <a:cubicBezTo>
                    <a:pt x="4" y="214"/>
                    <a:pt x="4" y="207"/>
                    <a:pt x="4" y="200"/>
                  </a:cubicBezTo>
                  <a:cubicBezTo>
                    <a:pt x="4" y="156"/>
                    <a:pt x="13" y="104"/>
                    <a:pt x="32" y="71"/>
                  </a:cubicBezTo>
                  <a:cubicBezTo>
                    <a:pt x="56" y="32"/>
                    <a:pt x="56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4"/>
                    <a:pt x="50" y="33"/>
                    <a:pt x="29" y="69"/>
                  </a:cubicBezTo>
                  <a:cubicBezTo>
                    <a:pt x="8" y="103"/>
                    <a:pt x="0" y="155"/>
                    <a:pt x="0" y="200"/>
                  </a:cubicBezTo>
                  <a:cubicBezTo>
                    <a:pt x="0" y="207"/>
                    <a:pt x="0" y="215"/>
                    <a:pt x="0" y="222"/>
                  </a:cubicBezTo>
                  <a:cubicBezTo>
                    <a:pt x="5" y="221"/>
                    <a:pt x="5" y="221"/>
                    <a:pt x="5" y="2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01">
              <a:extLst>
                <a:ext uri="{FF2B5EF4-FFF2-40B4-BE49-F238E27FC236}">
                  <a16:creationId xmlns:a16="http://schemas.microsoft.com/office/drawing/2014/main" id="{1D687A8A-AEE8-4D4F-9CEA-454B6E5EB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176" y="3697288"/>
              <a:ext cx="36513" cy="138113"/>
            </a:xfrm>
            <a:custGeom>
              <a:avLst/>
              <a:gdLst>
                <a:gd name="T0" fmla="*/ 5 w 12"/>
                <a:gd name="T1" fmla="*/ 0 h 46"/>
                <a:gd name="T2" fmla="*/ 0 w 12"/>
                <a:gd name="T3" fmla="*/ 18 h 46"/>
                <a:gd name="T4" fmla="*/ 8 w 12"/>
                <a:gd name="T5" fmla="*/ 46 h 46"/>
                <a:gd name="T6" fmla="*/ 12 w 12"/>
                <a:gd name="T7" fmla="*/ 44 h 46"/>
                <a:gd name="T8" fmla="*/ 11 w 12"/>
                <a:gd name="T9" fmla="*/ 44 h 46"/>
                <a:gd name="T10" fmla="*/ 5 w 12"/>
                <a:gd name="T11" fmla="*/ 18 h 46"/>
                <a:gd name="T12" fmla="*/ 9 w 12"/>
                <a:gd name="T13" fmla="*/ 2 h 46"/>
                <a:gd name="T14" fmla="*/ 5 w 12"/>
                <a:gd name="T1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46">
                  <a:moveTo>
                    <a:pt x="5" y="0"/>
                  </a:moveTo>
                  <a:cubicBezTo>
                    <a:pt x="2" y="5"/>
                    <a:pt x="0" y="12"/>
                    <a:pt x="0" y="18"/>
                  </a:cubicBezTo>
                  <a:cubicBezTo>
                    <a:pt x="1" y="33"/>
                    <a:pt x="8" y="46"/>
                    <a:pt x="8" y="46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3"/>
                    <a:pt x="5" y="30"/>
                    <a:pt x="5" y="18"/>
                  </a:cubicBezTo>
                  <a:cubicBezTo>
                    <a:pt x="5" y="12"/>
                    <a:pt x="6" y="7"/>
                    <a:pt x="9" y="2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02">
              <a:extLst>
                <a:ext uri="{FF2B5EF4-FFF2-40B4-BE49-F238E27FC236}">
                  <a16:creationId xmlns:a16="http://schemas.microsoft.com/office/drawing/2014/main" id="{A088DC44-CD21-495C-8134-834D95864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688" y="3622676"/>
              <a:ext cx="220663" cy="382588"/>
            </a:xfrm>
            <a:custGeom>
              <a:avLst/>
              <a:gdLst>
                <a:gd name="T0" fmla="*/ 0 w 74"/>
                <a:gd name="T1" fmla="*/ 1 h 128"/>
                <a:gd name="T2" fmla="*/ 40 w 74"/>
                <a:gd name="T3" fmla="*/ 85 h 128"/>
                <a:gd name="T4" fmla="*/ 70 w 74"/>
                <a:gd name="T5" fmla="*/ 128 h 128"/>
                <a:gd name="T6" fmla="*/ 74 w 74"/>
                <a:gd name="T7" fmla="*/ 125 h 128"/>
                <a:gd name="T8" fmla="*/ 71 w 74"/>
                <a:gd name="T9" fmla="*/ 122 h 128"/>
                <a:gd name="T10" fmla="*/ 37 w 74"/>
                <a:gd name="T11" fmla="*/ 73 h 128"/>
                <a:gd name="T12" fmla="*/ 5 w 74"/>
                <a:gd name="T13" fmla="*/ 0 h 128"/>
                <a:gd name="T14" fmla="*/ 0 w 74"/>
                <a:gd name="T15" fmla="*/ 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128">
                  <a:moveTo>
                    <a:pt x="0" y="1"/>
                  </a:moveTo>
                  <a:cubicBezTo>
                    <a:pt x="6" y="28"/>
                    <a:pt x="24" y="60"/>
                    <a:pt x="40" y="85"/>
                  </a:cubicBezTo>
                  <a:cubicBezTo>
                    <a:pt x="56" y="110"/>
                    <a:pt x="70" y="128"/>
                    <a:pt x="70" y="128"/>
                  </a:cubicBezTo>
                  <a:cubicBezTo>
                    <a:pt x="74" y="125"/>
                    <a:pt x="74" y="125"/>
                    <a:pt x="74" y="125"/>
                  </a:cubicBezTo>
                  <a:cubicBezTo>
                    <a:pt x="74" y="125"/>
                    <a:pt x="73" y="124"/>
                    <a:pt x="71" y="122"/>
                  </a:cubicBezTo>
                  <a:cubicBezTo>
                    <a:pt x="66" y="115"/>
                    <a:pt x="51" y="96"/>
                    <a:pt x="37" y="73"/>
                  </a:cubicBezTo>
                  <a:cubicBezTo>
                    <a:pt x="23" y="50"/>
                    <a:pt x="9" y="23"/>
                    <a:pt x="5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03">
              <a:extLst>
                <a:ext uri="{FF2B5EF4-FFF2-40B4-BE49-F238E27FC236}">
                  <a16:creationId xmlns:a16="http://schemas.microsoft.com/office/drawing/2014/main" id="{498C1C79-30B2-4054-AF40-406AA38CE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576" y="3551238"/>
              <a:ext cx="65088" cy="522288"/>
            </a:xfrm>
            <a:custGeom>
              <a:avLst/>
              <a:gdLst>
                <a:gd name="T0" fmla="*/ 10 w 22"/>
                <a:gd name="T1" fmla="*/ 174 h 175"/>
                <a:gd name="T2" fmla="*/ 4 w 22"/>
                <a:gd name="T3" fmla="*/ 129 h 175"/>
                <a:gd name="T4" fmla="*/ 13 w 22"/>
                <a:gd name="T5" fmla="*/ 43 h 175"/>
                <a:gd name="T6" fmla="*/ 19 w 22"/>
                <a:gd name="T7" fmla="*/ 13 h 175"/>
                <a:gd name="T8" fmla="*/ 21 w 22"/>
                <a:gd name="T9" fmla="*/ 4 h 175"/>
                <a:gd name="T10" fmla="*/ 22 w 22"/>
                <a:gd name="T11" fmla="*/ 1 h 175"/>
                <a:gd name="T12" fmla="*/ 18 w 22"/>
                <a:gd name="T13" fmla="*/ 0 h 175"/>
                <a:gd name="T14" fmla="*/ 0 w 22"/>
                <a:gd name="T15" fmla="*/ 129 h 175"/>
                <a:gd name="T16" fmla="*/ 6 w 22"/>
                <a:gd name="T17" fmla="*/ 175 h 175"/>
                <a:gd name="T18" fmla="*/ 10 w 22"/>
                <a:gd name="T19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75">
                  <a:moveTo>
                    <a:pt x="10" y="174"/>
                  </a:moveTo>
                  <a:cubicBezTo>
                    <a:pt x="6" y="162"/>
                    <a:pt x="4" y="146"/>
                    <a:pt x="4" y="129"/>
                  </a:cubicBezTo>
                  <a:cubicBezTo>
                    <a:pt x="4" y="100"/>
                    <a:pt x="8" y="68"/>
                    <a:pt x="13" y="43"/>
                  </a:cubicBezTo>
                  <a:cubicBezTo>
                    <a:pt x="15" y="31"/>
                    <a:pt x="18" y="20"/>
                    <a:pt x="19" y="13"/>
                  </a:cubicBezTo>
                  <a:cubicBezTo>
                    <a:pt x="20" y="9"/>
                    <a:pt x="21" y="6"/>
                    <a:pt x="21" y="4"/>
                  </a:cubicBezTo>
                  <a:cubicBezTo>
                    <a:pt x="22" y="2"/>
                    <a:pt x="22" y="1"/>
                    <a:pt x="22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0" y="71"/>
                    <a:pt x="0" y="129"/>
                  </a:cubicBezTo>
                  <a:cubicBezTo>
                    <a:pt x="0" y="146"/>
                    <a:pt x="1" y="162"/>
                    <a:pt x="6" y="175"/>
                  </a:cubicBezTo>
                  <a:cubicBezTo>
                    <a:pt x="10" y="174"/>
                    <a:pt x="10" y="174"/>
                    <a:pt x="10" y="1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04">
              <a:extLst>
                <a:ext uri="{FF2B5EF4-FFF2-40B4-BE49-F238E27FC236}">
                  <a16:creationId xmlns:a16="http://schemas.microsoft.com/office/drawing/2014/main" id="{AF8E735C-E1A2-4761-A0E3-6E0988407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1" y="3297238"/>
              <a:ext cx="92075" cy="206375"/>
            </a:xfrm>
            <a:custGeom>
              <a:avLst/>
              <a:gdLst>
                <a:gd name="T0" fmla="*/ 0 w 31"/>
                <a:gd name="T1" fmla="*/ 3 h 69"/>
                <a:gd name="T2" fmla="*/ 22 w 31"/>
                <a:gd name="T3" fmla="*/ 42 h 69"/>
                <a:gd name="T4" fmla="*/ 26 w 31"/>
                <a:gd name="T5" fmla="*/ 61 h 69"/>
                <a:gd name="T6" fmla="*/ 26 w 31"/>
                <a:gd name="T7" fmla="*/ 66 h 69"/>
                <a:gd name="T8" fmla="*/ 26 w 31"/>
                <a:gd name="T9" fmla="*/ 69 h 69"/>
                <a:gd name="T10" fmla="*/ 31 w 31"/>
                <a:gd name="T11" fmla="*/ 68 h 69"/>
                <a:gd name="T12" fmla="*/ 26 w 31"/>
                <a:gd name="T13" fmla="*/ 41 h 69"/>
                <a:gd name="T14" fmla="*/ 2 w 31"/>
                <a:gd name="T15" fmla="*/ 0 h 69"/>
                <a:gd name="T16" fmla="*/ 0 w 31"/>
                <a:gd name="T17" fmla="*/ 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69">
                  <a:moveTo>
                    <a:pt x="0" y="3"/>
                  </a:moveTo>
                  <a:cubicBezTo>
                    <a:pt x="12" y="11"/>
                    <a:pt x="19" y="28"/>
                    <a:pt x="22" y="42"/>
                  </a:cubicBezTo>
                  <a:cubicBezTo>
                    <a:pt x="24" y="49"/>
                    <a:pt x="25" y="56"/>
                    <a:pt x="26" y="61"/>
                  </a:cubicBezTo>
                  <a:cubicBezTo>
                    <a:pt x="26" y="63"/>
                    <a:pt x="26" y="65"/>
                    <a:pt x="26" y="66"/>
                  </a:cubicBezTo>
                  <a:cubicBezTo>
                    <a:pt x="26" y="68"/>
                    <a:pt x="26" y="69"/>
                    <a:pt x="26" y="69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1" y="68"/>
                    <a:pt x="30" y="56"/>
                    <a:pt x="26" y="41"/>
                  </a:cubicBezTo>
                  <a:cubicBezTo>
                    <a:pt x="23" y="26"/>
                    <a:pt x="16" y="9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05">
              <a:extLst>
                <a:ext uri="{FF2B5EF4-FFF2-40B4-BE49-F238E27FC236}">
                  <a16:creationId xmlns:a16="http://schemas.microsoft.com/office/drawing/2014/main" id="{BB616DA9-D47B-4F94-AF28-C5A98A5DE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463" y="3611563"/>
              <a:ext cx="149225" cy="223838"/>
            </a:xfrm>
            <a:custGeom>
              <a:avLst/>
              <a:gdLst>
                <a:gd name="T0" fmla="*/ 4 w 50"/>
                <a:gd name="T1" fmla="*/ 74 h 75"/>
                <a:gd name="T2" fmla="*/ 4 w 50"/>
                <a:gd name="T3" fmla="*/ 73 h 75"/>
                <a:gd name="T4" fmla="*/ 11 w 50"/>
                <a:gd name="T5" fmla="*/ 57 h 75"/>
                <a:gd name="T6" fmla="*/ 34 w 50"/>
                <a:gd name="T7" fmla="*/ 34 h 75"/>
                <a:gd name="T8" fmla="*/ 50 w 50"/>
                <a:gd name="T9" fmla="*/ 1 h 75"/>
                <a:gd name="T10" fmla="*/ 46 w 50"/>
                <a:gd name="T11" fmla="*/ 0 h 75"/>
                <a:gd name="T12" fmla="*/ 38 w 50"/>
                <a:gd name="T13" fmla="*/ 22 h 75"/>
                <a:gd name="T14" fmla="*/ 15 w 50"/>
                <a:gd name="T15" fmla="*/ 46 h 75"/>
                <a:gd name="T16" fmla="*/ 4 w 50"/>
                <a:gd name="T17" fmla="*/ 58 h 75"/>
                <a:gd name="T18" fmla="*/ 0 w 50"/>
                <a:gd name="T19" fmla="*/ 73 h 75"/>
                <a:gd name="T20" fmla="*/ 0 w 50"/>
                <a:gd name="T21" fmla="*/ 75 h 75"/>
                <a:gd name="T22" fmla="*/ 4 w 50"/>
                <a:gd name="T23" fmla="*/ 7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5">
                  <a:moveTo>
                    <a:pt x="4" y="74"/>
                  </a:moveTo>
                  <a:cubicBezTo>
                    <a:pt x="4" y="74"/>
                    <a:pt x="4" y="73"/>
                    <a:pt x="4" y="73"/>
                  </a:cubicBezTo>
                  <a:cubicBezTo>
                    <a:pt x="4" y="67"/>
                    <a:pt x="7" y="62"/>
                    <a:pt x="11" y="57"/>
                  </a:cubicBezTo>
                  <a:cubicBezTo>
                    <a:pt x="17" y="49"/>
                    <a:pt x="26" y="42"/>
                    <a:pt x="34" y="34"/>
                  </a:cubicBezTo>
                  <a:cubicBezTo>
                    <a:pt x="42" y="25"/>
                    <a:pt x="49" y="15"/>
                    <a:pt x="50" y="1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9"/>
                    <a:pt x="43" y="16"/>
                    <a:pt x="38" y="22"/>
                  </a:cubicBezTo>
                  <a:cubicBezTo>
                    <a:pt x="32" y="32"/>
                    <a:pt x="23" y="39"/>
                    <a:pt x="15" y="46"/>
                  </a:cubicBezTo>
                  <a:cubicBezTo>
                    <a:pt x="11" y="50"/>
                    <a:pt x="7" y="54"/>
                    <a:pt x="4" y="58"/>
                  </a:cubicBezTo>
                  <a:cubicBezTo>
                    <a:pt x="2" y="63"/>
                    <a:pt x="0" y="67"/>
                    <a:pt x="0" y="73"/>
                  </a:cubicBezTo>
                  <a:cubicBezTo>
                    <a:pt x="0" y="73"/>
                    <a:pt x="0" y="74"/>
                    <a:pt x="0" y="75"/>
                  </a:cubicBezTo>
                  <a:cubicBezTo>
                    <a:pt x="4" y="74"/>
                    <a:pt x="4" y="74"/>
                    <a:pt x="4" y="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06">
              <a:extLst>
                <a:ext uri="{FF2B5EF4-FFF2-40B4-BE49-F238E27FC236}">
                  <a16:creationId xmlns:a16="http://schemas.microsoft.com/office/drawing/2014/main" id="{86CF1D86-8583-4FB3-A3A9-5F83478FF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388" y="4262438"/>
              <a:ext cx="180975" cy="579438"/>
            </a:xfrm>
            <a:custGeom>
              <a:avLst/>
              <a:gdLst>
                <a:gd name="T0" fmla="*/ 57 w 61"/>
                <a:gd name="T1" fmla="*/ 0 h 194"/>
                <a:gd name="T2" fmla="*/ 57 w 61"/>
                <a:gd name="T3" fmla="*/ 4 h 194"/>
                <a:gd name="T4" fmla="*/ 37 w 61"/>
                <a:gd name="T5" fmla="*/ 120 h 194"/>
                <a:gd name="T6" fmla="*/ 18 w 61"/>
                <a:gd name="T7" fmla="*/ 167 h 194"/>
                <a:gd name="T8" fmla="*/ 9 w 61"/>
                <a:gd name="T9" fmla="*/ 183 h 194"/>
                <a:gd name="T10" fmla="*/ 0 w 61"/>
                <a:gd name="T11" fmla="*/ 190 h 194"/>
                <a:gd name="T12" fmla="*/ 2 w 61"/>
                <a:gd name="T13" fmla="*/ 194 h 194"/>
                <a:gd name="T14" fmla="*/ 12 w 61"/>
                <a:gd name="T15" fmla="*/ 185 h 194"/>
                <a:gd name="T16" fmla="*/ 29 w 61"/>
                <a:gd name="T17" fmla="*/ 153 h 194"/>
                <a:gd name="T18" fmla="*/ 61 w 61"/>
                <a:gd name="T19" fmla="*/ 4 h 194"/>
                <a:gd name="T20" fmla="*/ 61 w 61"/>
                <a:gd name="T21" fmla="*/ 0 h 194"/>
                <a:gd name="T22" fmla="*/ 57 w 61"/>
                <a:gd name="T2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194">
                  <a:moveTo>
                    <a:pt x="57" y="0"/>
                  </a:moveTo>
                  <a:cubicBezTo>
                    <a:pt x="57" y="1"/>
                    <a:pt x="57" y="3"/>
                    <a:pt x="57" y="4"/>
                  </a:cubicBezTo>
                  <a:cubicBezTo>
                    <a:pt x="57" y="38"/>
                    <a:pt x="48" y="83"/>
                    <a:pt x="37" y="120"/>
                  </a:cubicBezTo>
                  <a:cubicBezTo>
                    <a:pt x="31" y="138"/>
                    <a:pt x="24" y="155"/>
                    <a:pt x="18" y="167"/>
                  </a:cubicBezTo>
                  <a:cubicBezTo>
                    <a:pt x="15" y="174"/>
                    <a:pt x="12" y="179"/>
                    <a:pt x="9" y="183"/>
                  </a:cubicBezTo>
                  <a:cubicBezTo>
                    <a:pt x="5" y="187"/>
                    <a:pt x="3" y="189"/>
                    <a:pt x="0" y="190"/>
                  </a:cubicBezTo>
                  <a:cubicBezTo>
                    <a:pt x="2" y="194"/>
                    <a:pt x="2" y="194"/>
                    <a:pt x="2" y="194"/>
                  </a:cubicBezTo>
                  <a:cubicBezTo>
                    <a:pt x="5" y="192"/>
                    <a:pt x="8" y="189"/>
                    <a:pt x="12" y="185"/>
                  </a:cubicBezTo>
                  <a:cubicBezTo>
                    <a:pt x="18" y="178"/>
                    <a:pt x="23" y="167"/>
                    <a:pt x="29" y="153"/>
                  </a:cubicBezTo>
                  <a:cubicBezTo>
                    <a:pt x="46" y="112"/>
                    <a:pt x="61" y="49"/>
                    <a:pt x="61" y="4"/>
                  </a:cubicBezTo>
                  <a:cubicBezTo>
                    <a:pt x="61" y="3"/>
                    <a:pt x="61" y="1"/>
                    <a:pt x="61" y="0"/>
                  </a:cubicBezTo>
                  <a:cubicBezTo>
                    <a:pt x="57" y="0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07">
              <a:extLst>
                <a:ext uri="{FF2B5EF4-FFF2-40B4-BE49-F238E27FC236}">
                  <a16:creationId xmlns:a16="http://schemas.microsoft.com/office/drawing/2014/main" id="{3EBDB292-8174-4FD9-B39F-0605D2E25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588" y="3987801"/>
              <a:ext cx="211138" cy="627063"/>
            </a:xfrm>
            <a:custGeom>
              <a:avLst/>
              <a:gdLst>
                <a:gd name="T0" fmla="*/ 67 w 71"/>
                <a:gd name="T1" fmla="*/ 0 h 210"/>
                <a:gd name="T2" fmla="*/ 67 w 71"/>
                <a:gd name="T3" fmla="*/ 6 h 210"/>
                <a:gd name="T4" fmla="*/ 34 w 71"/>
                <a:gd name="T5" fmla="*/ 147 h 210"/>
                <a:gd name="T6" fmla="*/ 11 w 71"/>
                <a:gd name="T7" fmla="*/ 191 h 210"/>
                <a:gd name="T8" fmla="*/ 3 w 71"/>
                <a:gd name="T9" fmla="*/ 203 h 210"/>
                <a:gd name="T10" fmla="*/ 1 w 71"/>
                <a:gd name="T11" fmla="*/ 207 h 210"/>
                <a:gd name="T12" fmla="*/ 0 w 71"/>
                <a:gd name="T13" fmla="*/ 208 h 210"/>
                <a:gd name="T14" fmla="*/ 4 w 71"/>
                <a:gd name="T15" fmla="*/ 210 h 210"/>
                <a:gd name="T16" fmla="*/ 71 w 71"/>
                <a:gd name="T17" fmla="*/ 6 h 210"/>
                <a:gd name="T18" fmla="*/ 71 w 71"/>
                <a:gd name="T19" fmla="*/ 0 h 210"/>
                <a:gd name="T20" fmla="*/ 67 w 71"/>
                <a:gd name="T2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210">
                  <a:moveTo>
                    <a:pt x="67" y="0"/>
                  </a:moveTo>
                  <a:cubicBezTo>
                    <a:pt x="67" y="2"/>
                    <a:pt x="67" y="4"/>
                    <a:pt x="67" y="6"/>
                  </a:cubicBezTo>
                  <a:cubicBezTo>
                    <a:pt x="67" y="59"/>
                    <a:pt x="50" y="110"/>
                    <a:pt x="34" y="147"/>
                  </a:cubicBezTo>
                  <a:cubicBezTo>
                    <a:pt x="25" y="165"/>
                    <a:pt x="17" y="181"/>
                    <a:pt x="11" y="191"/>
                  </a:cubicBezTo>
                  <a:cubicBezTo>
                    <a:pt x="8" y="197"/>
                    <a:pt x="5" y="201"/>
                    <a:pt x="3" y="203"/>
                  </a:cubicBezTo>
                  <a:cubicBezTo>
                    <a:pt x="2" y="205"/>
                    <a:pt x="2" y="206"/>
                    <a:pt x="1" y="207"/>
                  </a:cubicBezTo>
                  <a:cubicBezTo>
                    <a:pt x="1" y="207"/>
                    <a:pt x="0" y="208"/>
                    <a:pt x="0" y="208"/>
                  </a:cubicBezTo>
                  <a:cubicBezTo>
                    <a:pt x="4" y="210"/>
                    <a:pt x="4" y="210"/>
                    <a:pt x="4" y="210"/>
                  </a:cubicBezTo>
                  <a:cubicBezTo>
                    <a:pt x="4" y="210"/>
                    <a:pt x="71" y="114"/>
                    <a:pt x="71" y="6"/>
                  </a:cubicBezTo>
                  <a:cubicBezTo>
                    <a:pt x="71" y="4"/>
                    <a:pt x="71" y="2"/>
                    <a:pt x="71" y="0"/>
                  </a:cubicBezTo>
                  <a:cubicBezTo>
                    <a:pt x="67" y="0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108">
              <a:extLst>
                <a:ext uri="{FF2B5EF4-FFF2-40B4-BE49-F238E27FC236}">
                  <a16:creationId xmlns:a16="http://schemas.microsoft.com/office/drawing/2014/main" id="{BE10B797-3567-4CCC-AF55-6ED657CB5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588" y="3870326"/>
              <a:ext cx="187325" cy="385763"/>
            </a:xfrm>
            <a:custGeom>
              <a:avLst/>
              <a:gdLst>
                <a:gd name="T0" fmla="*/ 4 w 63"/>
                <a:gd name="T1" fmla="*/ 129 h 129"/>
                <a:gd name="T2" fmla="*/ 46 w 63"/>
                <a:gd name="T3" fmla="*/ 55 h 129"/>
                <a:gd name="T4" fmla="*/ 59 w 63"/>
                <a:gd name="T5" fmla="*/ 23 h 129"/>
                <a:gd name="T6" fmla="*/ 63 w 63"/>
                <a:gd name="T7" fmla="*/ 0 h 129"/>
                <a:gd name="T8" fmla="*/ 59 w 63"/>
                <a:gd name="T9" fmla="*/ 0 h 129"/>
                <a:gd name="T10" fmla="*/ 55 w 63"/>
                <a:gd name="T11" fmla="*/ 21 h 129"/>
                <a:gd name="T12" fmla="*/ 0 w 63"/>
                <a:gd name="T13" fmla="*/ 126 h 129"/>
                <a:gd name="T14" fmla="*/ 4 w 63"/>
                <a:gd name="T15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129">
                  <a:moveTo>
                    <a:pt x="4" y="129"/>
                  </a:moveTo>
                  <a:cubicBezTo>
                    <a:pt x="21" y="107"/>
                    <a:pt x="36" y="80"/>
                    <a:pt x="46" y="55"/>
                  </a:cubicBezTo>
                  <a:cubicBezTo>
                    <a:pt x="51" y="43"/>
                    <a:pt x="56" y="32"/>
                    <a:pt x="59" y="23"/>
                  </a:cubicBezTo>
                  <a:cubicBezTo>
                    <a:pt x="62" y="13"/>
                    <a:pt x="63" y="6"/>
                    <a:pt x="63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5"/>
                    <a:pt x="57" y="12"/>
                    <a:pt x="55" y="21"/>
                  </a:cubicBezTo>
                  <a:cubicBezTo>
                    <a:pt x="46" y="49"/>
                    <a:pt x="25" y="94"/>
                    <a:pt x="0" y="126"/>
                  </a:cubicBezTo>
                  <a:cubicBezTo>
                    <a:pt x="4" y="129"/>
                    <a:pt x="4" y="129"/>
                    <a:pt x="4" y="1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109">
              <a:extLst>
                <a:ext uri="{FF2B5EF4-FFF2-40B4-BE49-F238E27FC236}">
                  <a16:creationId xmlns:a16="http://schemas.microsoft.com/office/drawing/2014/main" id="{4D9D0827-BF36-4472-A1FA-075BCB865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188" y="3795713"/>
              <a:ext cx="307975" cy="350838"/>
            </a:xfrm>
            <a:custGeom>
              <a:avLst/>
              <a:gdLst>
                <a:gd name="T0" fmla="*/ 2 w 103"/>
                <a:gd name="T1" fmla="*/ 117 h 117"/>
                <a:gd name="T2" fmla="*/ 67 w 103"/>
                <a:gd name="T3" fmla="*/ 63 h 117"/>
                <a:gd name="T4" fmla="*/ 103 w 103"/>
                <a:gd name="T5" fmla="*/ 2 h 117"/>
                <a:gd name="T6" fmla="*/ 99 w 103"/>
                <a:gd name="T7" fmla="*/ 0 h 117"/>
                <a:gd name="T8" fmla="*/ 63 w 103"/>
                <a:gd name="T9" fmla="*/ 60 h 117"/>
                <a:gd name="T10" fmla="*/ 0 w 103"/>
                <a:gd name="T11" fmla="*/ 113 h 117"/>
                <a:gd name="T12" fmla="*/ 2 w 103"/>
                <a:gd name="T13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117">
                  <a:moveTo>
                    <a:pt x="2" y="117"/>
                  </a:moveTo>
                  <a:cubicBezTo>
                    <a:pt x="28" y="106"/>
                    <a:pt x="50" y="85"/>
                    <a:pt x="67" y="63"/>
                  </a:cubicBezTo>
                  <a:cubicBezTo>
                    <a:pt x="84" y="41"/>
                    <a:pt x="96" y="17"/>
                    <a:pt x="103" y="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2" y="15"/>
                    <a:pt x="80" y="38"/>
                    <a:pt x="63" y="60"/>
                  </a:cubicBezTo>
                  <a:cubicBezTo>
                    <a:pt x="47" y="82"/>
                    <a:pt x="25" y="103"/>
                    <a:pt x="0" y="113"/>
                  </a:cubicBezTo>
                  <a:cubicBezTo>
                    <a:pt x="2" y="117"/>
                    <a:pt x="2" y="117"/>
                    <a:pt x="2" y="1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110">
              <a:extLst>
                <a:ext uri="{FF2B5EF4-FFF2-40B4-BE49-F238E27FC236}">
                  <a16:creationId xmlns:a16="http://schemas.microsoft.com/office/drawing/2014/main" id="{586D718B-633D-447D-A4E6-70B3CBDEE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0463" y="3995738"/>
              <a:ext cx="120650" cy="188913"/>
            </a:xfrm>
            <a:custGeom>
              <a:avLst/>
              <a:gdLst>
                <a:gd name="T0" fmla="*/ 4 w 40"/>
                <a:gd name="T1" fmla="*/ 63 h 63"/>
                <a:gd name="T2" fmla="*/ 26 w 40"/>
                <a:gd name="T3" fmla="*/ 17 h 63"/>
                <a:gd name="T4" fmla="*/ 36 w 40"/>
                <a:gd name="T5" fmla="*/ 7 h 63"/>
                <a:gd name="T6" fmla="*/ 39 w 40"/>
                <a:gd name="T7" fmla="*/ 4 h 63"/>
                <a:gd name="T8" fmla="*/ 39 w 40"/>
                <a:gd name="T9" fmla="*/ 3 h 63"/>
                <a:gd name="T10" fmla="*/ 40 w 40"/>
                <a:gd name="T11" fmla="*/ 3 h 63"/>
                <a:gd name="T12" fmla="*/ 40 w 40"/>
                <a:gd name="T13" fmla="*/ 3 h 63"/>
                <a:gd name="T14" fmla="*/ 37 w 40"/>
                <a:gd name="T15" fmla="*/ 0 h 63"/>
                <a:gd name="T16" fmla="*/ 0 w 40"/>
                <a:gd name="T17" fmla="*/ 62 h 63"/>
                <a:gd name="T18" fmla="*/ 4 w 40"/>
                <a:gd name="T1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63">
                  <a:moveTo>
                    <a:pt x="4" y="63"/>
                  </a:moveTo>
                  <a:cubicBezTo>
                    <a:pt x="9" y="42"/>
                    <a:pt x="18" y="27"/>
                    <a:pt x="26" y="17"/>
                  </a:cubicBezTo>
                  <a:cubicBezTo>
                    <a:pt x="30" y="12"/>
                    <a:pt x="33" y="9"/>
                    <a:pt x="36" y="7"/>
                  </a:cubicBezTo>
                  <a:cubicBezTo>
                    <a:pt x="37" y="5"/>
                    <a:pt x="38" y="5"/>
                    <a:pt x="39" y="4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11" y="18"/>
                    <a:pt x="0" y="62"/>
                  </a:cubicBezTo>
                  <a:cubicBezTo>
                    <a:pt x="4" y="63"/>
                    <a:pt x="4" y="63"/>
                    <a:pt x="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111">
              <a:extLst>
                <a:ext uri="{FF2B5EF4-FFF2-40B4-BE49-F238E27FC236}">
                  <a16:creationId xmlns:a16="http://schemas.microsoft.com/office/drawing/2014/main" id="{CE88838C-D5FF-4FE5-B20B-B53ED4F31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01" y="3706813"/>
              <a:ext cx="347663" cy="238125"/>
            </a:xfrm>
            <a:custGeom>
              <a:avLst/>
              <a:gdLst>
                <a:gd name="T0" fmla="*/ 4 w 116"/>
                <a:gd name="T1" fmla="*/ 80 h 80"/>
                <a:gd name="T2" fmla="*/ 51 w 116"/>
                <a:gd name="T3" fmla="*/ 22 h 80"/>
                <a:gd name="T4" fmla="*/ 100 w 116"/>
                <a:gd name="T5" fmla="*/ 4 h 80"/>
                <a:gd name="T6" fmla="*/ 114 w 116"/>
                <a:gd name="T7" fmla="*/ 7 h 80"/>
                <a:gd name="T8" fmla="*/ 116 w 116"/>
                <a:gd name="T9" fmla="*/ 3 h 80"/>
                <a:gd name="T10" fmla="*/ 100 w 116"/>
                <a:gd name="T11" fmla="*/ 0 h 80"/>
                <a:gd name="T12" fmla="*/ 48 w 116"/>
                <a:gd name="T13" fmla="*/ 18 h 80"/>
                <a:gd name="T14" fmla="*/ 0 w 116"/>
                <a:gd name="T15" fmla="*/ 78 h 80"/>
                <a:gd name="T16" fmla="*/ 4 w 116"/>
                <a:gd name="T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0">
                  <a:moveTo>
                    <a:pt x="4" y="80"/>
                  </a:moveTo>
                  <a:cubicBezTo>
                    <a:pt x="16" y="53"/>
                    <a:pt x="33" y="34"/>
                    <a:pt x="51" y="22"/>
                  </a:cubicBezTo>
                  <a:cubicBezTo>
                    <a:pt x="68" y="9"/>
                    <a:pt x="86" y="4"/>
                    <a:pt x="100" y="4"/>
                  </a:cubicBezTo>
                  <a:cubicBezTo>
                    <a:pt x="105" y="4"/>
                    <a:pt x="110" y="5"/>
                    <a:pt x="114" y="7"/>
                  </a:cubicBezTo>
                  <a:cubicBezTo>
                    <a:pt x="116" y="3"/>
                    <a:pt x="116" y="3"/>
                    <a:pt x="116" y="3"/>
                  </a:cubicBezTo>
                  <a:cubicBezTo>
                    <a:pt x="111" y="1"/>
                    <a:pt x="106" y="0"/>
                    <a:pt x="100" y="0"/>
                  </a:cubicBezTo>
                  <a:cubicBezTo>
                    <a:pt x="85" y="0"/>
                    <a:pt x="67" y="5"/>
                    <a:pt x="48" y="18"/>
                  </a:cubicBezTo>
                  <a:cubicBezTo>
                    <a:pt x="30" y="31"/>
                    <a:pt x="13" y="50"/>
                    <a:pt x="0" y="78"/>
                  </a:cubicBezTo>
                  <a:cubicBezTo>
                    <a:pt x="4" y="80"/>
                    <a:pt x="4" y="80"/>
                    <a:pt x="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112">
              <a:extLst>
                <a:ext uri="{FF2B5EF4-FFF2-40B4-BE49-F238E27FC236}">
                  <a16:creationId xmlns:a16="http://schemas.microsoft.com/office/drawing/2014/main" id="{E4884ED3-81C7-43E4-BF4F-4B109F15B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726" y="3795713"/>
              <a:ext cx="228600" cy="233363"/>
            </a:xfrm>
            <a:custGeom>
              <a:avLst/>
              <a:gdLst>
                <a:gd name="T0" fmla="*/ 0 w 77"/>
                <a:gd name="T1" fmla="*/ 77 h 78"/>
                <a:gd name="T2" fmla="*/ 5 w 77"/>
                <a:gd name="T3" fmla="*/ 78 h 78"/>
                <a:gd name="T4" fmla="*/ 35 w 77"/>
                <a:gd name="T5" fmla="*/ 66 h 78"/>
                <a:gd name="T6" fmla="*/ 65 w 77"/>
                <a:gd name="T7" fmla="*/ 26 h 78"/>
                <a:gd name="T8" fmla="*/ 77 w 77"/>
                <a:gd name="T9" fmla="*/ 2 h 78"/>
                <a:gd name="T10" fmla="*/ 73 w 77"/>
                <a:gd name="T11" fmla="*/ 0 h 78"/>
                <a:gd name="T12" fmla="*/ 73 w 77"/>
                <a:gd name="T13" fmla="*/ 1 h 78"/>
                <a:gd name="T14" fmla="*/ 51 w 77"/>
                <a:gd name="T15" fmla="*/ 41 h 78"/>
                <a:gd name="T16" fmla="*/ 30 w 77"/>
                <a:gd name="T17" fmla="*/ 64 h 78"/>
                <a:gd name="T18" fmla="*/ 5 w 77"/>
                <a:gd name="T19" fmla="*/ 73 h 78"/>
                <a:gd name="T20" fmla="*/ 1 w 77"/>
                <a:gd name="T21" fmla="*/ 73 h 78"/>
                <a:gd name="T22" fmla="*/ 0 w 77"/>
                <a:gd name="T23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78">
                  <a:moveTo>
                    <a:pt x="0" y="77"/>
                  </a:moveTo>
                  <a:cubicBezTo>
                    <a:pt x="2" y="78"/>
                    <a:pt x="3" y="78"/>
                    <a:pt x="5" y="78"/>
                  </a:cubicBezTo>
                  <a:cubicBezTo>
                    <a:pt x="16" y="78"/>
                    <a:pt x="26" y="73"/>
                    <a:pt x="35" y="66"/>
                  </a:cubicBezTo>
                  <a:cubicBezTo>
                    <a:pt x="48" y="55"/>
                    <a:pt x="58" y="39"/>
                    <a:pt x="65" y="26"/>
                  </a:cubicBezTo>
                  <a:cubicBezTo>
                    <a:pt x="73" y="13"/>
                    <a:pt x="77" y="2"/>
                    <a:pt x="77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1"/>
                    <a:pt x="73" y="1"/>
                  </a:cubicBezTo>
                  <a:cubicBezTo>
                    <a:pt x="71" y="5"/>
                    <a:pt x="63" y="23"/>
                    <a:pt x="51" y="41"/>
                  </a:cubicBezTo>
                  <a:cubicBezTo>
                    <a:pt x="45" y="49"/>
                    <a:pt x="38" y="57"/>
                    <a:pt x="30" y="64"/>
                  </a:cubicBezTo>
                  <a:cubicBezTo>
                    <a:pt x="23" y="70"/>
                    <a:pt x="14" y="73"/>
                    <a:pt x="5" y="73"/>
                  </a:cubicBezTo>
                  <a:cubicBezTo>
                    <a:pt x="4" y="73"/>
                    <a:pt x="2" y="73"/>
                    <a:pt x="1" y="73"/>
                  </a:cubicBezTo>
                  <a:cubicBezTo>
                    <a:pt x="0" y="77"/>
                    <a:pt x="0" y="77"/>
                    <a:pt x="0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Freeform 113">
              <a:extLst>
                <a:ext uri="{FF2B5EF4-FFF2-40B4-BE49-F238E27FC236}">
                  <a16:creationId xmlns:a16="http://schemas.microsoft.com/office/drawing/2014/main" id="{2AC15085-0F00-4756-B069-A8BB4C323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9588" y="4719638"/>
              <a:ext cx="25400" cy="142875"/>
            </a:xfrm>
            <a:custGeom>
              <a:avLst/>
              <a:gdLst>
                <a:gd name="T0" fmla="*/ 1 w 9"/>
                <a:gd name="T1" fmla="*/ 3 h 48"/>
                <a:gd name="T2" fmla="*/ 5 w 9"/>
                <a:gd name="T3" fmla="*/ 19 h 48"/>
                <a:gd name="T4" fmla="*/ 2 w 9"/>
                <a:gd name="T5" fmla="*/ 38 h 48"/>
                <a:gd name="T6" fmla="*/ 1 w 9"/>
                <a:gd name="T7" fmla="*/ 44 h 48"/>
                <a:gd name="T8" fmla="*/ 1 w 9"/>
                <a:gd name="T9" fmla="*/ 46 h 48"/>
                <a:gd name="T10" fmla="*/ 0 w 9"/>
                <a:gd name="T11" fmla="*/ 47 h 48"/>
                <a:gd name="T12" fmla="*/ 4 w 9"/>
                <a:gd name="T13" fmla="*/ 48 h 48"/>
                <a:gd name="T14" fmla="*/ 9 w 9"/>
                <a:gd name="T15" fmla="*/ 19 h 48"/>
                <a:gd name="T16" fmla="*/ 4 w 9"/>
                <a:gd name="T17" fmla="*/ 0 h 48"/>
                <a:gd name="T18" fmla="*/ 1 w 9"/>
                <a:gd name="T1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48">
                  <a:moveTo>
                    <a:pt x="1" y="3"/>
                  </a:moveTo>
                  <a:cubicBezTo>
                    <a:pt x="3" y="7"/>
                    <a:pt x="5" y="13"/>
                    <a:pt x="5" y="19"/>
                  </a:cubicBezTo>
                  <a:cubicBezTo>
                    <a:pt x="5" y="26"/>
                    <a:pt x="4" y="33"/>
                    <a:pt x="2" y="38"/>
                  </a:cubicBezTo>
                  <a:cubicBezTo>
                    <a:pt x="2" y="41"/>
                    <a:pt x="1" y="43"/>
                    <a:pt x="1" y="44"/>
                  </a:cubicBezTo>
                  <a:cubicBezTo>
                    <a:pt x="1" y="45"/>
                    <a:pt x="1" y="46"/>
                    <a:pt x="1" y="4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48"/>
                    <a:pt x="4" y="48"/>
                    <a:pt x="4" y="48"/>
                  </a:cubicBezTo>
                  <a:cubicBezTo>
                    <a:pt x="4" y="48"/>
                    <a:pt x="9" y="33"/>
                    <a:pt x="9" y="19"/>
                  </a:cubicBezTo>
                  <a:cubicBezTo>
                    <a:pt x="9" y="12"/>
                    <a:pt x="8" y="5"/>
                    <a:pt x="4" y="0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Freeform 114">
              <a:extLst>
                <a:ext uri="{FF2B5EF4-FFF2-40B4-BE49-F238E27FC236}">
                  <a16:creationId xmlns:a16="http://schemas.microsoft.com/office/drawing/2014/main" id="{1AC68A50-005D-4711-8172-DC7188913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8088" y="4364038"/>
              <a:ext cx="192088" cy="163513"/>
            </a:xfrm>
            <a:custGeom>
              <a:avLst/>
              <a:gdLst>
                <a:gd name="T0" fmla="*/ 4 w 64"/>
                <a:gd name="T1" fmla="*/ 55 h 55"/>
                <a:gd name="T2" fmla="*/ 39 w 64"/>
                <a:gd name="T3" fmla="*/ 20 h 55"/>
                <a:gd name="T4" fmla="*/ 56 w 64"/>
                <a:gd name="T5" fmla="*/ 8 h 55"/>
                <a:gd name="T6" fmla="*/ 62 w 64"/>
                <a:gd name="T7" fmla="*/ 5 h 55"/>
                <a:gd name="T8" fmla="*/ 64 w 64"/>
                <a:gd name="T9" fmla="*/ 4 h 55"/>
                <a:gd name="T10" fmla="*/ 62 w 64"/>
                <a:gd name="T11" fmla="*/ 0 h 55"/>
                <a:gd name="T12" fmla="*/ 37 w 64"/>
                <a:gd name="T13" fmla="*/ 16 h 55"/>
                <a:gd name="T14" fmla="*/ 0 w 64"/>
                <a:gd name="T15" fmla="*/ 53 h 55"/>
                <a:gd name="T16" fmla="*/ 4 w 64"/>
                <a:gd name="T1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5">
                  <a:moveTo>
                    <a:pt x="4" y="55"/>
                  </a:moveTo>
                  <a:cubicBezTo>
                    <a:pt x="11" y="42"/>
                    <a:pt x="26" y="29"/>
                    <a:pt x="39" y="20"/>
                  </a:cubicBezTo>
                  <a:cubicBezTo>
                    <a:pt x="46" y="15"/>
                    <a:pt x="52" y="11"/>
                    <a:pt x="56" y="8"/>
                  </a:cubicBezTo>
                  <a:cubicBezTo>
                    <a:pt x="59" y="7"/>
                    <a:pt x="61" y="6"/>
                    <a:pt x="62" y="5"/>
                  </a:cubicBezTo>
                  <a:cubicBezTo>
                    <a:pt x="63" y="4"/>
                    <a:pt x="64" y="4"/>
                    <a:pt x="64" y="4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50" y="7"/>
                    <a:pt x="37" y="16"/>
                  </a:cubicBezTo>
                  <a:cubicBezTo>
                    <a:pt x="23" y="26"/>
                    <a:pt x="8" y="39"/>
                    <a:pt x="0" y="53"/>
                  </a:cubicBezTo>
                  <a:cubicBezTo>
                    <a:pt x="4" y="55"/>
                    <a:pt x="4" y="55"/>
                    <a:pt x="4" y="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Freeform 115">
              <a:extLst>
                <a:ext uri="{FF2B5EF4-FFF2-40B4-BE49-F238E27FC236}">
                  <a16:creationId xmlns:a16="http://schemas.microsoft.com/office/drawing/2014/main" id="{CB1B2CF5-9A74-4F83-ADD6-251070802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0726" y="4519613"/>
              <a:ext cx="71438" cy="106363"/>
            </a:xfrm>
            <a:custGeom>
              <a:avLst/>
              <a:gdLst>
                <a:gd name="T0" fmla="*/ 0 w 24"/>
                <a:gd name="T1" fmla="*/ 4 h 36"/>
                <a:gd name="T2" fmla="*/ 17 w 24"/>
                <a:gd name="T3" fmla="*/ 23 h 36"/>
                <a:gd name="T4" fmla="*/ 19 w 24"/>
                <a:gd name="T5" fmla="*/ 32 h 36"/>
                <a:gd name="T6" fmla="*/ 20 w 24"/>
                <a:gd name="T7" fmla="*/ 35 h 36"/>
                <a:gd name="T8" fmla="*/ 20 w 24"/>
                <a:gd name="T9" fmla="*/ 35 h 36"/>
                <a:gd name="T10" fmla="*/ 20 w 24"/>
                <a:gd name="T11" fmla="*/ 36 h 36"/>
                <a:gd name="T12" fmla="*/ 24 w 24"/>
                <a:gd name="T13" fmla="*/ 35 h 36"/>
                <a:gd name="T14" fmla="*/ 21 w 24"/>
                <a:gd name="T15" fmla="*/ 21 h 36"/>
                <a:gd name="T16" fmla="*/ 2 w 24"/>
                <a:gd name="T17" fmla="*/ 0 h 36"/>
                <a:gd name="T18" fmla="*/ 0 w 24"/>
                <a:gd name="T19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6">
                  <a:moveTo>
                    <a:pt x="0" y="4"/>
                  </a:moveTo>
                  <a:cubicBezTo>
                    <a:pt x="9" y="8"/>
                    <a:pt x="14" y="16"/>
                    <a:pt x="17" y="23"/>
                  </a:cubicBezTo>
                  <a:cubicBezTo>
                    <a:pt x="18" y="26"/>
                    <a:pt x="19" y="29"/>
                    <a:pt x="19" y="32"/>
                  </a:cubicBezTo>
                  <a:cubicBezTo>
                    <a:pt x="19" y="33"/>
                    <a:pt x="20" y="34"/>
                    <a:pt x="20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29"/>
                    <a:pt x="21" y="21"/>
                  </a:cubicBezTo>
                  <a:cubicBezTo>
                    <a:pt x="18" y="14"/>
                    <a:pt x="12" y="5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Freeform 116">
              <a:extLst>
                <a:ext uri="{FF2B5EF4-FFF2-40B4-BE49-F238E27FC236}">
                  <a16:creationId xmlns:a16="http://schemas.microsoft.com/office/drawing/2014/main" id="{3E8DC967-B3F8-4877-9FF0-48D2BD276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676" y="4500563"/>
              <a:ext cx="74613" cy="87313"/>
            </a:xfrm>
            <a:custGeom>
              <a:avLst/>
              <a:gdLst>
                <a:gd name="T0" fmla="*/ 1 w 25"/>
                <a:gd name="T1" fmla="*/ 4 h 29"/>
                <a:gd name="T2" fmla="*/ 1 w 25"/>
                <a:gd name="T3" fmla="*/ 4 h 29"/>
                <a:gd name="T4" fmla="*/ 1 w 25"/>
                <a:gd name="T5" fmla="*/ 2 h 29"/>
                <a:gd name="T6" fmla="*/ 0 w 25"/>
                <a:gd name="T7" fmla="*/ 4 h 29"/>
                <a:gd name="T8" fmla="*/ 18 w 25"/>
                <a:gd name="T9" fmla="*/ 20 h 29"/>
                <a:gd name="T10" fmla="*/ 20 w 25"/>
                <a:gd name="T11" fmla="*/ 26 h 29"/>
                <a:gd name="T12" fmla="*/ 21 w 25"/>
                <a:gd name="T13" fmla="*/ 28 h 29"/>
                <a:gd name="T14" fmla="*/ 21 w 25"/>
                <a:gd name="T15" fmla="*/ 29 h 29"/>
                <a:gd name="T16" fmla="*/ 21 w 25"/>
                <a:gd name="T17" fmla="*/ 29 h 29"/>
                <a:gd name="T18" fmla="*/ 21 w 25"/>
                <a:gd name="T19" fmla="*/ 29 h 29"/>
                <a:gd name="T20" fmla="*/ 25 w 25"/>
                <a:gd name="T21" fmla="*/ 29 h 29"/>
                <a:gd name="T22" fmla="*/ 22 w 25"/>
                <a:gd name="T23" fmla="*/ 18 h 29"/>
                <a:gd name="T24" fmla="*/ 2 w 25"/>
                <a:gd name="T25" fmla="*/ 0 h 29"/>
                <a:gd name="T26" fmla="*/ 2 w 25"/>
                <a:gd name="T27" fmla="*/ 0 h 29"/>
                <a:gd name="T28" fmla="*/ 1 w 25"/>
                <a:gd name="T29" fmla="*/ 0 h 29"/>
                <a:gd name="T30" fmla="*/ 1 w 25"/>
                <a:gd name="T31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" h="29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0" y="8"/>
                    <a:pt x="15" y="15"/>
                    <a:pt x="18" y="20"/>
                  </a:cubicBezTo>
                  <a:cubicBezTo>
                    <a:pt x="19" y="22"/>
                    <a:pt x="20" y="25"/>
                    <a:pt x="20" y="26"/>
                  </a:cubicBezTo>
                  <a:cubicBezTo>
                    <a:pt x="21" y="27"/>
                    <a:pt x="21" y="28"/>
                    <a:pt x="21" y="2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4"/>
                    <a:pt x="22" y="18"/>
                  </a:cubicBezTo>
                  <a:cubicBezTo>
                    <a:pt x="19" y="12"/>
                    <a:pt x="13" y="5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Freeform 117">
              <a:extLst>
                <a:ext uri="{FF2B5EF4-FFF2-40B4-BE49-F238E27FC236}">
                  <a16:creationId xmlns:a16="http://schemas.microsoft.com/office/drawing/2014/main" id="{467E8F7E-D0E3-4E5C-B43A-EA3506AD7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0588" y="4724401"/>
              <a:ext cx="328613" cy="125413"/>
            </a:xfrm>
            <a:custGeom>
              <a:avLst/>
              <a:gdLst>
                <a:gd name="T0" fmla="*/ 4 w 110"/>
                <a:gd name="T1" fmla="*/ 42 h 42"/>
                <a:gd name="T2" fmla="*/ 27 w 110"/>
                <a:gd name="T3" fmla="*/ 24 h 42"/>
                <a:gd name="T4" fmla="*/ 80 w 110"/>
                <a:gd name="T5" fmla="*/ 8 h 42"/>
                <a:gd name="T6" fmla="*/ 101 w 110"/>
                <a:gd name="T7" fmla="*/ 5 h 42"/>
                <a:gd name="T8" fmla="*/ 107 w 110"/>
                <a:gd name="T9" fmla="*/ 5 h 42"/>
                <a:gd name="T10" fmla="*/ 110 w 110"/>
                <a:gd name="T11" fmla="*/ 4 h 42"/>
                <a:gd name="T12" fmla="*/ 109 w 110"/>
                <a:gd name="T13" fmla="*/ 0 h 42"/>
                <a:gd name="T14" fmla="*/ 61 w 110"/>
                <a:gd name="T15" fmla="*/ 8 h 42"/>
                <a:gd name="T16" fmla="*/ 25 w 110"/>
                <a:gd name="T17" fmla="*/ 20 h 42"/>
                <a:gd name="T18" fmla="*/ 0 w 110"/>
                <a:gd name="T19" fmla="*/ 40 h 42"/>
                <a:gd name="T20" fmla="*/ 4 w 110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42">
                  <a:moveTo>
                    <a:pt x="4" y="42"/>
                  </a:moveTo>
                  <a:cubicBezTo>
                    <a:pt x="8" y="35"/>
                    <a:pt x="16" y="29"/>
                    <a:pt x="27" y="24"/>
                  </a:cubicBezTo>
                  <a:cubicBezTo>
                    <a:pt x="43" y="16"/>
                    <a:pt x="63" y="11"/>
                    <a:pt x="80" y="8"/>
                  </a:cubicBezTo>
                  <a:cubicBezTo>
                    <a:pt x="89" y="7"/>
                    <a:pt x="96" y="6"/>
                    <a:pt x="101" y="5"/>
                  </a:cubicBezTo>
                  <a:cubicBezTo>
                    <a:pt x="104" y="5"/>
                    <a:pt x="106" y="5"/>
                    <a:pt x="107" y="5"/>
                  </a:cubicBezTo>
                  <a:cubicBezTo>
                    <a:pt x="109" y="5"/>
                    <a:pt x="110" y="4"/>
                    <a:pt x="110" y="4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86" y="2"/>
                    <a:pt x="61" y="8"/>
                  </a:cubicBezTo>
                  <a:cubicBezTo>
                    <a:pt x="49" y="11"/>
                    <a:pt x="36" y="15"/>
                    <a:pt x="25" y="20"/>
                  </a:cubicBezTo>
                  <a:cubicBezTo>
                    <a:pt x="14" y="25"/>
                    <a:pt x="5" y="31"/>
                    <a:pt x="0" y="40"/>
                  </a:cubicBezTo>
                  <a:cubicBezTo>
                    <a:pt x="4" y="42"/>
                    <a:pt x="4" y="42"/>
                    <a:pt x="4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Freeform 118">
              <a:extLst>
                <a:ext uri="{FF2B5EF4-FFF2-40B4-BE49-F238E27FC236}">
                  <a16:creationId xmlns:a16="http://schemas.microsoft.com/office/drawing/2014/main" id="{1EEDF30F-7A32-4458-A9A9-94A46EE95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9526" y="4835526"/>
              <a:ext cx="31750" cy="131763"/>
            </a:xfrm>
            <a:custGeom>
              <a:avLst/>
              <a:gdLst>
                <a:gd name="T0" fmla="*/ 4 w 11"/>
                <a:gd name="T1" fmla="*/ 4 h 44"/>
                <a:gd name="T2" fmla="*/ 6 w 11"/>
                <a:gd name="T3" fmla="*/ 6 h 44"/>
                <a:gd name="T4" fmla="*/ 7 w 11"/>
                <a:gd name="T5" fmla="*/ 10 h 44"/>
                <a:gd name="T6" fmla="*/ 4 w 11"/>
                <a:gd name="T7" fmla="*/ 24 h 44"/>
                <a:gd name="T8" fmla="*/ 1 w 11"/>
                <a:gd name="T9" fmla="*/ 31 h 44"/>
                <a:gd name="T10" fmla="*/ 0 w 11"/>
                <a:gd name="T11" fmla="*/ 38 h 44"/>
                <a:gd name="T12" fmla="*/ 1 w 11"/>
                <a:gd name="T13" fmla="*/ 41 h 44"/>
                <a:gd name="T14" fmla="*/ 4 w 11"/>
                <a:gd name="T15" fmla="*/ 44 h 44"/>
                <a:gd name="T16" fmla="*/ 5 w 11"/>
                <a:gd name="T17" fmla="*/ 40 h 44"/>
                <a:gd name="T18" fmla="*/ 5 w 11"/>
                <a:gd name="T19" fmla="*/ 39 h 44"/>
                <a:gd name="T20" fmla="*/ 5 w 11"/>
                <a:gd name="T21" fmla="*/ 38 h 44"/>
                <a:gd name="T22" fmla="*/ 5 w 11"/>
                <a:gd name="T23" fmla="*/ 32 h 44"/>
                <a:gd name="T24" fmla="*/ 9 w 11"/>
                <a:gd name="T25" fmla="*/ 21 h 44"/>
                <a:gd name="T26" fmla="*/ 11 w 11"/>
                <a:gd name="T27" fmla="*/ 10 h 44"/>
                <a:gd name="T28" fmla="*/ 10 w 11"/>
                <a:gd name="T29" fmla="*/ 4 h 44"/>
                <a:gd name="T30" fmla="*/ 5 w 11"/>
                <a:gd name="T31" fmla="*/ 0 h 44"/>
                <a:gd name="T32" fmla="*/ 4 w 11"/>
                <a:gd name="T33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44">
                  <a:moveTo>
                    <a:pt x="4" y="4"/>
                  </a:moveTo>
                  <a:cubicBezTo>
                    <a:pt x="5" y="4"/>
                    <a:pt x="5" y="5"/>
                    <a:pt x="6" y="6"/>
                  </a:cubicBezTo>
                  <a:cubicBezTo>
                    <a:pt x="6" y="7"/>
                    <a:pt x="7" y="8"/>
                    <a:pt x="7" y="10"/>
                  </a:cubicBezTo>
                  <a:cubicBezTo>
                    <a:pt x="7" y="13"/>
                    <a:pt x="5" y="19"/>
                    <a:pt x="4" y="24"/>
                  </a:cubicBezTo>
                  <a:cubicBezTo>
                    <a:pt x="3" y="26"/>
                    <a:pt x="2" y="29"/>
                    <a:pt x="1" y="31"/>
                  </a:cubicBezTo>
                  <a:cubicBezTo>
                    <a:pt x="1" y="34"/>
                    <a:pt x="0" y="36"/>
                    <a:pt x="0" y="38"/>
                  </a:cubicBezTo>
                  <a:cubicBezTo>
                    <a:pt x="0" y="39"/>
                    <a:pt x="1" y="40"/>
                    <a:pt x="1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39"/>
                    <a:pt x="5" y="39"/>
                    <a:pt x="5" y="38"/>
                  </a:cubicBezTo>
                  <a:cubicBezTo>
                    <a:pt x="5" y="37"/>
                    <a:pt x="5" y="35"/>
                    <a:pt x="5" y="32"/>
                  </a:cubicBezTo>
                  <a:cubicBezTo>
                    <a:pt x="6" y="29"/>
                    <a:pt x="8" y="25"/>
                    <a:pt x="9" y="21"/>
                  </a:cubicBezTo>
                  <a:cubicBezTo>
                    <a:pt x="10" y="17"/>
                    <a:pt x="11" y="13"/>
                    <a:pt x="11" y="10"/>
                  </a:cubicBezTo>
                  <a:cubicBezTo>
                    <a:pt x="11" y="8"/>
                    <a:pt x="11" y="6"/>
                    <a:pt x="10" y="4"/>
                  </a:cubicBezTo>
                  <a:cubicBezTo>
                    <a:pt x="9" y="2"/>
                    <a:pt x="7" y="1"/>
                    <a:pt x="5" y="0"/>
                  </a:cubicBezTo>
                  <a:cubicBezTo>
                    <a:pt x="4" y="4"/>
                    <a:pt x="4" y="4"/>
                    <a:pt x="4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119">
              <a:extLst>
                <a:ext uri="{FF2B5EF4-FFF2-40B4-BE49-F238E27FC236}">
                  <a16:creationId xmlns:a16="http://schemas.microsoft.com/office/drawing/2014/main" id="{D477CE53-54D6-4CB8-BAD1-76BD79C34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4651" y="4797426"/>
              <a:ext cx="68263" cy="217488"/>
            </a:xfrm>
            <a:custGeom>
              <a:avLst/>
              <a:gdLst>
                <a:gd name="T0" fmla="*/ 4 w 23"/>
                <a:gd name="T1" fmla="*/ 73 h 73"/>
                <a:gd name="T2" fmla="*/ 19 w 23"/>
                <a:gd name="T3" fmla="*/ 27 h 73"/>
                <a:gd name="T4" fmla="*/ 23 w 23"/>
                <a:gd name="T5" fmla="*/ 0 h 73"/>
                <a:gd name="T6" fmla="*/ 19 w 23"/>
                <a:gd name="T7" fmla="*/ 0 h 73"/>
                <a:gd name="T8" fmla="*/ 19 w 23"/>
                <a:gd name="T9" fmla="*/ 2 h 73"/>
                <a:gd name="T10" fmla="*/ 14 w 23"/>
                <a:gd name="T11" fmla="*/ 32 h 73"/>
                <a:gd name="T12" fmla="*/ 0 w 23"/>
                <a:gd name="T13" fmla="*/ 71 h 73"/>
                <a:gd name="T14" fmla="*/ 4 w 23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73">
                  <a:moveTo>
                    <a:pt x="4" y="73"/>
                  </a:moveTo>
                  <a:cubicBezTo>
                    <a:pt x="12" y="60"/>
                    <a:pt x="17" y="42"/>
                    <a:pt x="19" y="27"/>
                  </a:cubicBezTo>
                  <a:cubicBezTo>
                    <a:pt x="22" y="12"/>
                    <a:pt x="23" y="0"/>
                    <a:pt x="2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2"/>
                  </a:cubicBezTo>
                  <a:cubicBezTo>
                    <a:pt x="18" y="6"/>
                    <a:pt x="17" y="18"/>
                    <a:pt x="14" y="32"/>
                  </a:cubicBezTo>
                  <a:cubicBezTo>
                    <a:pt x="11" y="45"/>
                    <a:pt x="7" y="60"/>
                    <a:pt x="0" y="71"/>
                  </a:cubicBezTo>
                  <a:cubicBezTo>
                    <a:pt x="4" y="73"/>
                    <a:pt x="4" y="73"/>
                    <a:pt x="4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32D3D121-E386-4283-AFCD-1037D2603744}"/>
              </a:ext>
            </a:extLst>
          </p:cNvPr>
          <p:cNvGrpSpPr/>
          <p:nvPr/>
        </p:nvGrpSpPr>
        <p:grpSpPr>
          <a:xfrm>
            <a:off x="23813" y="4787901"/>
            <a:ext cx="3970338" cy="1816100"/>
            <a:chOff x="23813" y="4787901"/>
            <a:chExt cx="3970338" cy="1816100"/>
          </a:xfrm>
        </p:grpSpPr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F2A316E8-A555-4231-A17A-B92CAABD2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513" y="5902326"/>
              <a:ext cx="655638" cy="655638"/>
            </a:xfrm>
            <a:custGeom>
              <a:avLst/>
              <a:gdLst>
                <a:gd name="T0" fmla="*/ 6 w 220"/>
                <a:gd name="T1" fmla="*/ 5 h 220"/>
                <a:gd name="T2" fmla="*/ 17 w 220"/>
                <a:gd name="T3" fmla="*/ 0 h 220"/>
                <a:gd name="T4" fmla="*/ 112 w 220"/>
                <a:gd name="T5" fmla="*/ 67 h 220"/>
                <a:gd name="T6" fmla="*/ 185 w 220"/>
                <a:gd name="T7" fmla="*/ 137 h 220"/>
                <a:gd name="T8" fmla="*/ 195 w 220"/>
                <a:gd name="T9" fmla="*/ 220 h 220"/>
                <a:gd name="T10" fmla="*/ 172 w 220"/>
                <a:gd name="T11" fmla="*/ 152 h 220"/>
                <a:gd name="T12" fmla="*/ 102 w 220"/>
                <a:gd name="T13" fmla="*/ 95 h 220"/>
                <a:gd name="T14" fmla="*/ 0 w 220"/>
                <a:gd name="T15" fmla="*/ 24 h 220"/>
                <a:gd name="T16" fmla="*/ 6 w 220"/>
                <a:gd name="T17" fmla="*/ 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220">
                  <a:moveTo>
                    <a:pt x="6" y="5"/>
                  </a:moveTo>
                  <a:cubicBezTo>
                    <a:pt x="8" y="2"/>
                    <a:pt x="11" y="0"/>
                    <a:pt x="17" y="0"/>
                  </a:cubicBezTo>
                  <a:cubicBezTo>
                    <a:pt x="32" y="0"/>
                    <a:pt x="97" y="29"/>
                    <a:pt x="112" y="67"/>
                  </a:cubicBezTo>
                  <a:cubicBezTo>
                    <a:pt x="128" y="105"/>
                    <a:pt x="151" y="93"/>
                    <a:pt x="185" y="137"/>
                  </a:cubicBezTo>
                  <a:cubicBezTo>
                    <a:pt x="220" y="182"/>
                    <a:pt x="216" y="205"/>
                    <a:pt x="195" y="220"/>
                  </a:cubicBezTo>
                  <a:cubicBezTo>
                    <a:pt x="209" y="203"/>
                    <a:pt x="202" y="197"/>
                    <a:pt x="172" y="152"/>
                  </a:cubicBezTo>
                  <a:cubicBezTo>
                    <a:pt x="142" y="108"/>
                    <a:pt x="119" y="118"/>
                    <a:pt x="102" y="95"/>
                  </a:cubicBezTo>
                  <a:cubicBezTo>
                    <a:pt x="84" y="71"/>
                    <a:pt x="36" y="20"/>
                    <a:pt x="0" y="24"/>
                  </a:cubicBezTo>
                  <a:cubicBezTo>
                    <a:pt x="2" y="16"/>
                    <a:pt x="3" y="10"/>
                    <a:pt x="6" y="5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E5293AF7-135A-46D1-85BE-1591BE830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651" y="5961063"/>
              <a:ext cx="666750" cy="620713"/>
            </a:xfrm>
            <a:custGeom>
              <a:avLst/>
              <a:gdLst>
                <a:gd name="T0" fmla="*/ 186 w 223"/>
                <a:gd name="T1" fmla="*/ 132 h 208"/>
                <a:gd name="T2" fmla="*/ 209 w 223"/>
                <a:gd name="T3" fmla="*/ 200 h 208"/>
                <a:gd name="T4" fmla="*/ 158 w 223"/>
                <a:gd name="T5" fmla="*/ 182 h 208"/>
                <a:gd name="T6" fmla="*/ 118 w 223"/>
                <a:gd name="T7" fmla="*/ 163 h 208"/>
                <a:gd name="T8" fmla="*/ 53 w 223"/>
                <a:gd name="T9" fmla="*/ 143 h 208"/>
                <a:gd name="T10" fmla="*/ 62 w 223"/>
                <a:gd name="T11" fmla="*/ 120 h 208"/>
                <a:gd name="T12" fmla="*/ 3 w 223"/>
                <a:gd name="T13" fmla="*/ 49 h 208"/>
                <a:gd name="T14" fmla="*/ 1 w 223"/>
                <a:gd name="T15" fmla="*/ 40 h 208"/>
                <a:gd name="T16" fmla="*/ 11 w 223"/>
                <a:gd name="T17" fmla="*/ 13 h 208"/>
                <a:gd name="T18" fmla="*/ 14 w 223"/>
                <a:gd name="T19" fmla="*/ 4 h 208"/>
                <a:gd name="T20" fmla="*/ 14 w 223"/>
                <a:gd name="T21" fmla="*/ 4 h 208"/>
                <a:gd name="T22" fmla="*/ 116 w 223"/>
                <a:gd name="T23" fmla="*/ 75 h 208"/>
                <a:gd name="T24" fmla="*/ 186 w 223"/>
                <a:gd name="T25" fmla="*/ 132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3" h="208">
                  <a:moveTo>
                    <a:pt x="186" y="132"/>
                  </a:moveTo>
                  <a:cubicBezTo>
                    <a:pt x="216" y="177"/>
                    <a:pt x="223" y="183"/>
                    <a:pt x="209" y="200"/>
                  </a:cubicBezTo>
                  <a:cubicBezTo>
                    <a:pt x="197" y="208"/>
                    <a:pt x="175" y="200"/>
                    <a:pt x="158" y="182"/>
                  </a:cubicBezTo>
                  <a:cubicBezTo>
                    <a:pt x="141" y="164"/>
                    <a:pt x="147" y="164"/>
                    <a:pt x="118" y="163"/>
                  </a:cubicBezTo>
                  <a:cubicBezTo>
                    <a:pt x="89" y="162"/>
                    <a:pt x="58" y="162"/>
                    <a:pt x="53" y="143"/>
                  </a:cubicBezTo>
                  <a:cubicBezTo>
                    <a:pt x="56" y="139"/>
                    <a:pt x="60" y="132"/>
                    <a:pt x="62" y="120"/>
                  </a:cubicBezTo>
                  <a:cubicBezTo>
                    <a:pt x="66" y="93"/>
                    <a:pt x="8" y="75"/>
                    <a:pt x="3" y="49"/>
                  </a:cubicBezTo>
                  <a:cubicBezTo>
                    <a:pt x="3" y="45"/>
                    <a:pt x="2" y="43"/>
                    <a:pt x="1" y="40"/>
                  </a:cubicBezTo>
                  <a:cubicBezTo>
                    <a:pt x="0" y="28"/>
                    <a:pt x="4" y="30"/>
                    <a:pt x="11" y="13"/>
                  </a:cubicBezTo>
                  <a:cubicBezTo>
                    <a:pt x="13" y="10"/>
                    <a:pt x="13" y="7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50" y="0"/>
                    <a:pt x="98" y="51"/>
                    <a:pt x="116" y="75"/>
                  </a:cubicBezTo>
                  <a:cubicBezTo>
                    <a:pt x="133" y="98"/>
                    <a:pt x="156" y="88"/>
                    <a:pt x="186" y="132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47">
              <a:extLst>
                <a:ext uri="{FF2B5EF4-FFF2-40B4-BE49-F238E27FC236}">
                  <a16:creationId xmlns:a16="http://schemas.microsoft.com/office/drawing/2014/main" id="{739C154B-9564-43B0-9E99-1DDC1DFC7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951" y="5829301"/>
              <a:ext cx="200025" cy="171450"/>
            </a:xfrm>
            <a:custGeom>
              <a:avLst/>
              <a:gdLst>
                <a:gd name="T0" fmla="*/ 67 w 67"/>
                <a:gd name="T1" fmla="*/ 29 h 57"/>
                <a:gd name="T2" fmla="*/ 61 w 67"/>
                <a:gd name="T3" fmla="*/ 48 h 57"/>
                <a:gd name="T4" fmla="*/ 61 w 67"/>
                <a:gd name="T5" fmla="*/ 48 h 57"/>
                <a:gd name="T6" fmla="*/ 58 w 67"/>
                <a:gd name="T7" fmla="*/ 57 h 57"/>
                <a:gd name="T8" fmla="*/ 16 w 67"/>
                <a:gd name="T9" fmla="*/ 1 h 57"/>
                <a:gd name="T10" fmla="*/ 67 w 67"/>
                <a:gd name="T11" fmla="*/ 2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57">
                  <a:moveTo>
                    <a:pt x="67" y="29"/>
                  </a:moveTo>
                  <a:cubicBezTo>
                    <a:pt x="64" y="34"/>
                    <a:pt x="63" y="40"/>
                    <a:pt x="61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51"/>
                    <a:pt x="60" y="54"/>
                    <a:pt x="58" y="57"/>
                  </a:cubicBezTo>
                  <a:cubicBezTo>
                    <a:pt x="58" y="57"/>
                    <a:pt x="0" y="12"/>
                    <a:pt x="16" y="1"/>
                  </a:cubicBezTo>
                  <a:cubicBezTo>
                    <a:pt x="29" y="0"/>
                    <a:pt x="53" y="14"/>
                    <a:pt x="67" y="29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49">
              <a:extLst>
                <a:ext uri="{FF2B5EF4-FFF2-40B4-BE49-F238E27FC236}">
                  <a16:creationId xmlns:a16="http://schemas.microsoft.com/office/drawing/2014/main" id="{EFBC3B62-393C-4299-B3B2-C8C0A9D29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426" y="5832476"/>
              <a:ext cx="182563" cy="247650"/>
            </a:xfrm>
            <a:custGeom>
              <a:avLst/>
              <a:gdLst>
                <a:gd name="T0" fmla="*/ 61 w 61"/>
                <a:gd name="T1" fmla="*/ 56 h 83"/>
                <a:gd name="T2" fmla="*/ 51 w 61"/>
                <a:gd name="T3" fmla="*/ 83 h 83"/>
                <a:gd name="T4" fmla="*/ 45 w 61"/>
                <a:gd name="T5" fmla="*/ 76 h 83"/>
                <a:gd name="T6" fmla="*/ 0 w 61"/>
                <a:gd name="T7" fmla="*/ 17 h 83"/>
                <a:gd name="T8" fmla="*/ 0 w 61"/>
                <a:gd name="T9" fmla="*/ 17 h 83"/>
                <a:gd name="T10" fmla="*/ 14 w 61"/>
                <a:gd name="T11" fmla="*/ 1 h 83"/>
                <a:gd name="T12" fmla="*/ 19 w 61"/>
                <a:gd name="T13" fmla="*/ 0 h 83"/>
                <a:gd name="T14" fmla="*/ 61 w 61"/>
                <a:gd name="T15" fmla="*/ 5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3">
                  <a:moveTo>
                    <a:pt x="61" y="56"/>
                  </a:moveTo>
                  <a:cubicBezTo>
                    <a:pt x="54" y="73"/>
                    <a:pt x="50" y="71"/>
                    <a:pt x="51" y="83"/>
                  </a:cubicBezTo>
                  <a:cubicBezTo>
                    <a:pt x="50" y="77"/>
                    <a:pt x="48" y="76"/>
                    <a:pt x="45" y="76"/>
                  </a:cubicBezTo>
                  <a:cubicBezTo>
                    <a:pt x="45" y="76"/>
                    <a:pt x="1" y="40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11"/>
                    <a:pt x="7" y="5"/>
                    <a:pt x="14" y="1"/>
                  </a:cubicBezTo>
                  <a:cubicBezTo>
                    <a:pt x="15" y="0"/>
                    <a:pt x="17" y="0"/>
                    <a:pt x="19" y="0"/>
                  </a:cubicBezTo>
                  <a:cubicBezTo>
                    <a:pt x="3" y="11"/>
                    <a:pt x="61" y="56"/>
                    <a:pt x="61" y="56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50">
              <a:extLst>
                <a:ext uri="{FF2B5EF4-FFF2-40B4-BE49-F238E27FC236}">
                  <a16:creationId xmlns:a16="http://schemas.microsoft.com/office/drawing/2014/main" id="{9A54D087-11E6-42A5-8BC4-0A107099B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663" y="5883276"/>
              <a:ext cx="266700" cy="271463"/>
            </a:xfrm>
            <a:custGeom>
              <a:avLst/>
              <a:gdLst>
                <a:gd name="T0" fmla="*/ 89 w 89"/>
                <a:gd name="T1" fmla="*/ 59 h 91"/>
                <a:gd name="T2" fmla="*/ 80 w 89"/>
                <a:gd name="T3" fmla="*/ 69 h 91"/>
                <a:gd name="T4" fmla="*/ 27 w 89"/>
                <a:gd name="T5" fmla="*/ 89 h 91"/>
                <a:gd name="T6" fmla="*/ 21 w 89"/>
                <a:gd name="T7" fmla="*/ 89 h 91"/>
                <a:gd name="T8" fmla="*/ 14 w 89"/>
                <a:gd name="T9" fmla="*/ 62 h 91"/>
                <a:gd name="T10" fmla="*/ 11 w 89"/>
                <a:gd name="T11" fmla="*/ 34 h 91"/>
                <a:gd name="T12" fmla="*/ 40 w 89"/>
                <a:gd name="T13" fmla="*/ 8 h 91"/>
                <a:gd name="T14" fmla="*/ 44 w 89"/>
                <a:gd name="T15" fmla="*/ 0 h 91"/>
                <a:gd name="T16" fmla="*/ 89 w 89"/>
                <a:gd name="T17" fmla="*/ 5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91">
                  <a:moveTo>
                    <a:pt x="89" y="59"/>
                  </a:moveTo>
                  <a:cubicBezTo>
                    <a:pt x="87" y="60"/>
                    <a:pt x="83" y="65"/>
                    <a:pt x="80" y="69"/>
                  </a:cubicBezTo>
                  <a:cubicBezTo>
                    <a:pt x="74" y="76"/>
                    <a:pt x="43" y="91"/>
                    <a:pt x="27" y="89"/>
                  </a:cubicBezTo>
                  <a:cubicBezTo>
                    <a:pt x="25" y="89"/>
                    <a:pt x="23" y="89"/>
                    <a:pt x="21" y="89"/>
                  </a:cubicBezTo>
                  <a:cubicBezTo>
                    <a:pt x="15" y="82"/>
                    <a:pt x="21" y="74"/>
                    <a:pt x="14" y="62"/>
                  </a:cubicBezTo>
                  <a:cubicBezTo>
                    <a:pt x="0" y="52"/>
                    <a:pt x="11" y="34"/>
                    <a:pt x="11" y="34"/>
                  </a:cubicBezTo>
                  <a:cubicBezTo>
                    <a:pt x="21" y="22"/>
                    <a:pt x="36" y="15"/>
                    <a:pt x="40" y="8"/>
                  </a:cubicBezTo>
                  <a:cubicBezTo>
                    <a:pt x="42" y="6"/>
                    <a:pt x="43" y="3"/>
                    <a:pt x="44" y="0"/>
                  </a:cubicBezTo>
                  <a:cubicBezTo>
                    <a:pt x="45" y="23"/>
                    <a:pt x="89" y="59"/>
                    <a:pt x="89" y="59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53">
              <a:extLst>
                <a:ext uri="{FF2B5EF4-FFF2-40B4-BE49-F238E27FC236}">
                  <a16:creationId xmlns:a16="http://schemas.microsoft.com/office/drawing/2014/main" id="{B94C2A36-FBF4-4920-9B7B-64133269A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6" y="5954713"/>
              <a:ext cx="566738" cy="284163"/>
            </a:xfrm>
            <a:custGeom>
              <a:avLst/>
              <a:gdLst>
                <a:gd name="T0" fmla="*/ 129 w 190"/>
                <a:gd name="T1" fmla="*/ 9 h 95"/>
                <a:gd name="T2" fmla="*/ 158 w 190"/>
                <a:gd name="T3" fmla="*/ 0 h 95"/>
                <a:gd name="T4" fmla="*/ 180 w 190"/>
                <a:gd name="T5" fmla="*/ 10 h 95"/>
                <a:gd name="T6" fmla="*/ 183 w 190"/>
                <a:gd name="T7" fmla="*/ 38 h 95"/>
                <a:gd name="T8" fmla="*/ 190 w 190"/>
                <a:gd name="T9" fmla="*/ 65 h 95"/>
                <a:gd name="T10" fmla="*/ 152 w 190"/>
                <a:gd name="T11" fmla="*/ 65 h 95"/>
                <a:gd name="T12" fmla="*/ 32 w 190"/>
                <a:gd name="T13" fmla="*/ 74 h 95"/>
                <a:gd name="T14" fmla="*/ 0 w 190"/>
                <a:gd name="T15" fmla="*/ 95 h 95"/>
                <a:gd name="T16" fmla="*/ 0 w 190"/>
                <a:gd name="T17" fmla="*/ 91 h 95"/>
                <a:gd name="T18" fmla="*/ 21 w 190"/>
                <a:gd name="T19" fmla="*/ 3 h 95"/>
                <a:gd name="T20" fmla="*/ 23 w 190"/>
                <a:gd name="T21" fmla="*/ 4 h 95"/>
                <a:gd name="T22" fmla="*/ 114 w 190"/>
                <a:gd name="T23" fmla="*/ 12 h 95"/>
                <a:gd name="T24" fmla="*/ 129 w 190"/>
                <a:gd name="T25" fmla="*/ 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0" h="95">
                  <a:moveTo>
                    <a:pt x="129" y="9"/>
                  </a:moveTo>
                  <a:cubicBezTo>
                    <a:pt x="139" y="5"/>
                    <a:pt x="147" y="0"/>
                    <a:pt x="158" y="0"/>
                  </a:cubicBezTo>
                  <a:cubicBezTo>
                    <a:pt x="173" y="0"/>
                    <a:pt x="180" y="10"/>
                    <a:pt x="180" y="10"/>
                  </a:cubicBezTo>
                  <a:cubicBezTo>
                    <a:pt x="180" y="10"/>
                    <a:pt x="169" y="28"/>
                    <a:pt x="183" y="38"/>
                  </a:cubicBezTo>
                  <a:cubicBezTo>
                    <a:pt x="190" y="50"/>
                    <a:pt x="184" y="58"/>
                    <a:pt x="190" y="65"/>
                  </a:cubicBezTo>
                  <a:cubicBezTo>
                    <a:pt x="178" y="64"/>
                    <a:pt x="171" y="62"/>
                    <a:pt x="152" y="65"/>
                  </a:cubicBezTo>
                  <a:cubicBezTo>
                    <a:pt x="130" y="69"/>
                    <a:pt x="47" y="69"/>
                    <a:pt x="32" y="74"/>
                  </a:cubicBezTo>
                  <a:cubicBezTo>
                    <a:pt x="17" y="79"/>
                    <a:pt x="15" y="78"/>
                    <a:pt x="0" y="95"/>
                  </a:cubicBezTo>
                  <a:cubicBezTo>
                    <a:pt x="0" y="94"/>
                    <a:pt x="0" y="92"/>
                    <a:pt x="0" y="91"/>
                  </a:cubicBezTo>
                  <a:cubicBezTo>
                    <a:pt x="1" y="77"/>
                    <a:pt x="16" y="46"/>
                    <a:pt x="21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52" y="16"/>
                    <a:pt x="97" y="13"/>
                    <a:pt x="114" y="12"/>
                  </a:cubicBezTo>
                  <a:cubicBezTo>
                    <a:pt x="119" y="12"/>
                    <a:pt x="124" y="11"/>
                    <a:pt x="129" y="9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54">
              <a:extLst>
                <a:ext uri="{FF2B5EF4-FFF2-40B4-BE49-F238E27FC236}">
                  <a16:creationId xmlns:a16="http://schemas.microsoft.com/office/drawing/2014/main" id="{573563A8-5E72-41E0-BDDD-410B20B42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926" y="4922838"/>
              <a:ext cx="1552575" cy="1681163"/>
            </a:xfrm>
            <a:custGeom>
              <a:avLst/>
              <a:gdLst>
                <a:gd name="T0" fmla="*/ 483 w 520"/>
                <a:gd name="T1" fmla="*/ 513 h 563"/>
                <a:gd name="T2" fmla="*/ 457 w 520"/>
                <a:gd name="T3" fmla="*/ 519 h 563"/>
                <a:gd name="T4" fmla="*/ 293 w 520"/>
                <a:gd name="T5" fmla="*/ 539 h 563"/>
                <a:gd name="T6" fmla="*/ 102 w 520"/>
                <a:gd name="T7" fmla="*/ 550 h 563"/>
                <a:gd name="T8" fmla="*/ 51 w 520"/>
                <a:gd name="T9" fmla="*/ 481 h 563"/>
                <a:gd name="T10" fmla="*/ 43 w 520"/>
                <a:gd name="T11" fmla="*/ 449 h 563"/>
                <a:gd name="T12" fmla="*/ 23 w 520"/>
                <a:gd name="T13" fmla="*/ 361 h 563"/>
                <a:gd name="T14" fmla="*/ 24 w 520"/>
                <a:gd name="T15" fmla="*/ 352 h 563"/>
                <a:gd name="T16" fmla="*/ 7 w 520"/>
                <a:gd name="T17" fmla="*/ 285 h 563"/>
                <a:gd name="T18" fmla="*/ 7 w 520"/>
                <a:gd name="T19" fmla="*/ 211 h 563"/>
                <a:gd name="T20" fmla="*/ 7 w 520"/>
                <a:gd name="T21" fmla="*/ 211 h 563"/>
                <a:gd name="T22" fmla="*/ 7 w 520"/>
                <a:gd name="T23" fmla="*/ 210 h 563"/>
                <a:gd name="T24" fmla="*/ 9 w 520"/>
                <a:gd name="T25" fmla="*/ 185 h 563"/>
                <a:gd name="T26" fmla="*/ 14 w 520"/>
                <a:gd name="T27" fmla="*/ 153 h 563"/>
                <a:gd name="T28" fmla="*/ 46 w 520"/>
                <a:gd name="T29" fmla="*/ 93 h 563"/>
                <a:gd name="T30" fmla="*/ 55 w 520"/>
                <a:gd name="T31" fmla="*/ 9 h 563"/>
                <a:gd name="T32" fmla="*/ 51 w 520"/>
                <a:gd name="T33" fmla="*/ 0 h 563"/>
                <a:gd name="T34" fmla="*/ 51 w 520"/>
                <a:gd name="T35" fmla="*/ 0 h 563"/>
                <a:gd name="T36" fmla="*/ 202 w 520"/>
                <a:gd name="T37" fmla="*/ 137 h 563"/>
                <a:gd name="T38" fmla="*/ 212 w 520"/>
                <a:gd name="T39" fmla="*/ 287 h 563"/>
                <a:gd name="T40" fmla="*/ 212 w 520"/>
                <a:gd name="T41" fmla="*/ 349 h 563"/>
                <a:gd name="T42" fmla="*/ 191 w 520"/>
                <a:gd name="T43" fmla="*/ 437 h 563"/>
                <a:gd name="T44" fmla="*/ 191 w 520"/>
                <a:gd name="T45" fmla="*/ 441 h 563"/>
                <a:gd name="T46" fmla="*/ 223 w 520"/>
                <a:gd name="T47" fmla="*/ 420 h 563"/>
                <a:gd name="T48" fmla="*/ 343 w 520"/>
                <a:gd name="T49" fmla="*/ 411 h 563"/>
                <a:gd name="T50" fmla="*/ 381 w 520"/>
                <a:gd name="T51" fmla="*/ 411 h 563"/>
                <a:gd name="T52" fmla="*/ 387 w 520"/>
                <a:gd name="T53" fmla="*/ 411 h 563"/>
                <a:gd name="T54" fmla="*/ 440 w 520"/>
                <a:gd name="T55" fmla="*/ 391 h 563"/>
                <a:gd name="T56" fmla="*/ 449 w 520"/>
                <a:gd name="T57" fmla="*/ 381 h 563"/>
                <a:gd name="T58" fmla="*/ 455 w 520"/>
                <a:gd name="T59" fmla="*/ 388 h 563"/>
                <a:gd name="T60" fmla="*/ 457 w 520"/>
                <a:gd name="T61" fmla="*/ 397 h 563"/>
                <a:gd name="T62" fmla="*/ 516 w 520"/>
                <a:gd name="T63" fmla="*/ 468 h 563"/>
                <a:gd name="T64" fmla="*/ 507 w 520"/>
                <a:gd name="T65" fmla="*/ 491 h 563"/>
                <a:gd name="T66" fmla="*/ 499 w 520"/>
                <a:gd name="T67" fmla="*/ 498 h 563"/>
                <a:gd name="T68" fmla="*/ 483 w 520"/>
                <a:gd name="T69" fmla="*/ 51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0" h="563">
                  <a:moveTo>
                    <a:pt x="483" y="513"/>
                  </a:moveTo>
                  <a:cubicBezTo>
                    <a:pt x="482" y="525"/>
                    <a:pt x="477" y="519"/>
                    <a:pt x="457" y="519"/>
                  </a:cubicBezTo>
                  <a:cubicBezTo>
                    <a:pt x="436" y="519"/>
                    <a:pt x="323" y="528"/>
                    <a:pt x="293" y="539"/>
                  </a:cubicBezTo>
                  <a:cubicBezTo>
                    <a:pt x="263" y="549"/>
                    <a:pt x="128" y="563"/>
                    <a:pt x="102" y="550"/>
                  </a:cubicBezTo>
                  <a:cubicBezTo>
                    <a:pt x="82" y="540"/>
                    <a:pt x="63" y="513"/>
                    <a:pt x="51" y="481"/>
                  </a:cubicBezTo>
                  <a:cubicBezTo>
                    <a:pt x="47" y="471"/>
                    <a:pt x="45" y="460"/>
                    <a:pt x="43" y="449"/>
                  </a:cubicBezTo>
                  <a:cubicBezTo>
                    <a:pt x="36" y="410"/>
                    <a:pt x="25" y="379"/>
                    <a:pt x="23" y="361"/>
                  </a:cubicBezTo>
                  <a:cubicBezTo>
                    <a:pt x="23" y="357"/>
                    <a:pt x="23" y="354"/>
                    <a:pt x="24" y="352"/>
                  </a:cubicBezTo>
                  <a:cubicBezTo>
                    <a:pt x="27" y="336"/>
                    <a:pt x="7" y="285"/>
                    <a:pt x="7" y="285"/>
                  </a:cubicBezTo>
                  <a:cubicBezTo>
                    <a:pt x="0" y="263"/>
                    <a:pt x="4" y="230"/>
                    <a:pt x="7" y="211"/>
                  </a:cubicBezTo>
                  <a:cubicBezTo>
                    <a:pt x="7" y="211"/>
                    <a:pt x="7" y="211"/>
                    <a:pt x="7" y="211"/>
                  </a:cubicBezTo>
                  <a:cubicBezTo>
                    <a:pt x="7" y="210"/>
                    <a:pt x="7" y="210"/>
                    <a:pt x="7" y="210"/>
                  </a:cubicBezTo>
                  <a:cubicBezTo>
                    <a:pt x="8" y="202"/>
                    <a:pt x="8" y="193"/>
                    <a:pt x="9" y="185"/>
                  </a:cubicBezTo>
                  <a:cubicBezTo>
                    <a:pt x="11" y="173"/>
                    <a:pt x="14" y="164"/>
                    <a:pt x="14" y="153"/>
                  </a:cubicBezTo>
                  <a:cubicBezTo>
                    <a:pt x="16" y="130"/>
                    <a:pt x="37" y="114"/>
                    <a:pt x="46" y="93"/>
                  </a:cubicBezTo>
                  <a:cubicBezTo>
                    <a:pt x="59" y="68"/>
                    <a:pt x="57" y="36"/>
                    <a:pt x="55" y="9"/>
                  </a:cubicBezTo>
                  <a:cubicBezTo>
                    <a:pt x="54" y="7"/>
                    <a:pt x="52" y="3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108" y="17"/>
                    <a:pt x="199" y="44"/>
                    <a:pt x="202" y="137"/>
                  </a:cubicBezTo>
                  <a:cubicBezTo>
                    <a:pt x="205" y="230"/>
                    <a:pt x="201" y="214"/>
                    <a:pt x="212" y="287"/>
                  </a:cubicBezTo>
                  <a:cubicBezTo>
                    <a:pt x="215" y="309"/>
                    <a:pt x="215" y="330"/>
                    <a:pt x="212" y="349"/>
                  </a:cubicBezTo>
                  <a:cubicBezTo>
                    <a:pt x="207" y="392"/>
                    <a:pt x="192" y="423"/>
                    <a:pt x="191" y="437"/>
                  </a:cubicBezTo>
                  <a:cubicBezTo>
                    <a:pt x="191" y="438"/>
                    <a:pt x="191" y="440"/>
                    <a:pt x="191" y="441"/>
                  </a:cubicBezTo>
                  <a:cubicBezTo>
                    <a:pt x="206" y="424"/>
                    <a:pt x="208" y="425"/>
                    <a:pt x="223" y="420"/>
                  </a:cubicBezTo>
                  <a:cubicBezTo>
                    <a:pt x="238" y="415"/>
                    <a:pt x="321" y="415"/>
                    <a:pt x="343" y="411"/>
                  </a:cubicBezTo>
                  <a:cubicBezTo>
                    <a:pt x="362" y="408"/>
                    <a:pt x="369" y="410"/>
                    <a:pt x="381" y="411"/>
                  </a:cubicBezTo>
                  <a:cubicBezTo>
                    <a:pt x="383" y="411"/>
                    <a:pt x="385" y="411"/>
                    <a:pt x="387" y="411"/>
                  </a:cubicBezTo>
                  <a:cubicBezTo>
                    <a:pt x="403" y="413"/>
                    <a:pt x="434" y="398"/>
                    <a:pt x="440" y="391"/>
                  </a:cubicBezTo>
                  <a:cubicBezTo>
                    <a:pt x="443" y="387"/>
                    <a:pt x="447" y="382"/>
                    <a:pt x="449" y="381"/>
                  </a:cubicBezTo>
                  <a:cubicBezTo>
                    <a:pt x="452" y="381"/>
                    <a:pt x="454" y="382"/>
                    <a:pt x="455" y="388"/>
                  </a:cubicBezTo>
                  <a:cubicBezTo>
                    <a:pt x="456" y="391"/>
                    <a:pt x="457" y="393"/>
                    <a:pt x="457" y="397"/>
                  </a:cubicBezTo>
                  <a:cubicBezTo>
                    <a:pt x="462" y="423"/>
                    <a:pt x="520" y="441"/>
                    <a:pt x="516" y="468"/>
                  </a:cubicBezTo>
                  <a:cubicBezTo>
                    <a:pt x="514" y="480"/>
                    <a:pt x="510" y="487"/>
                    <a:pt x="507" y="491"/>
                  </a:cubicBezTo>
                  <a:cubicBezTo>
                    <a:pt x="503" y="497"/>
                    <a:pt x="499" y="498"/>
                    <a:pt x="499" y="498"/>
                  </a:cubicBezTo>
                  <a:cubicBezTo>
                    <a:pt x="499" y="498"/>
                    <a:pt x="483" y="501"/>
                    <a:pt x="483" y="513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55">
              <a:extLst>
                <a:ext uri="{FF2B5EF4-FFF2-40B4-BE49-F238E27FC236}">
                  <a16:creationId xmlns:a16="http://schemas.microsoft.com/office/drawing/2014/main" id="{80380974-078A-4616-9CBF-D1BF2F53E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4363" y="5553076"/>
              <a:ext cx="207963" cy="804863"/>
            </a:xfrm>
            <a:custGeom>
              <a:avLst/>
              <a:gdLst>
                <a:gd name="T0" fmla="*/ 2 w 70"/>
                <a:gd name="T1" fmla="*/ 40 h 270"/>
                <a:gd name="T2" fmla="*/ 26 w 70"/>
                <a:gd name="T3" fmla="*/ 0 h 270"/>
                <a:gd name="T4" fmla="*/ 26 w 70"/>
                <a:gd name="T5" fmla="*/ 74 h 270"/>
                <a:gd name="T6" fmla="*/ 43 w 70"/>
                <a:gd name="T7" fmla="*/ 141 h 270"/>
                <a:gd name="T8" fmla="*/ 42 w 70"/>
                <a:gd name="T9" fmla="*/ 150 h 270"/>
                <a:gd name="T10" fmla="*/ 62 w 70"/>
                <a:gd name="T11" fmla="*/ 238 h 270"/>
                <a:gd name="T12" fmla="*/ 70 w 70"/>
                <a:gd name="T13" fmla="*/ 270 h 270"/>
                <a:gd name="T14" fmla="*/ 7 w 70"/>
                <a:gd name="T15" fmla="*/ 82 h 270"/>
                <a:gd name="T16" fmla="*/ 9 w 70"/>
                <a:gd name="T17" fmla="*/ 60 h 270"/>
                <a:gd name="T18" fmla="*/ 2 w 70"/>
                <a:gd name="T19" fmla="*/ 4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0">
                  <a:moveTo>
                    <a:pt x="2" y="40"/>
                  </a:moveTo>
                  <a:cubicBezTo>
                    <a:pt x="13" y="22"/>
                    <a:pt x="25" y="1"/>
                    <a:pt x="26" y="0"/>
                  </a:cubicBezTo>
                  <a:cubicBezTo>
                    <a:pt x="23" y="19"/>
                    <a:pt x="19" y="52"/>
                    <a:pt x="26" y="74"/>
                  </a:cubicBezTo>
                  <a:cubicBezTo>
                    <a:pt x="26" y="74"/>
                    <a:pt x="46" y="125"/>
                    <a:pt x="43" y="141"/>
                  </a:cubicBezTo>
                  <a:cubicBezTo>
                    <a:pt x="42" y="143"/>
                    <a:pt x="42" y="146"/>
                    <a:pt x="42" y="150"/>
                  </a:cubicBezTo>
                  <a:cubicBezTo>
                    <a:pt x="44" y="168"/>
                    <a:pt x="55" y="199"/>
                    <a:pt x="62" y="238"/>
                  </a:cubicBezTo>
                  <a:cubicBezTo>
                    <a:pt x="64" y="249"/>
                    <a:pt x="66" y="260"/>
                    <a:pt x="70" y="270"/>
                  </a:cubicBezTo>
                  <a:cubicBezTo>
                    <a:pt x="23" y="242"/>
                    <a:pt x="13" y="119"/>
                    <a:pt x="7" y="82"/>
                  </a:cubicBezTo>
                  <a:cubicBezTo>
                    <a:pt x="6" y="74"/>
                    <a:pt x="8" y="67"/>
                    <a:pt x="9" y="60"/>
                  </a:cubicBezTo>
                  <a:cubicBezTo>
                    <a:pt x="9" y="60"/>
                    <a:pt x="0" y="44"/>
                    <a:pt x="2" y="40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56">
              <a:extLst>
                <a:ext uri="{FF2B5EF4-FFF2-40B4-BE49-F238E27FC236}">
                  <a16:creationId xmlns:a16="http://schemas.microsoft.com/office/drawing/2014/main" id="{E9398655-CF96-40AE-B521-3AD2D6582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3" y="4787901"/>
              <a:ext cx="1552575" cy="996950"/>
            </a:xfrm>
            <a:custGeom>
              <a:avLst/>
              <a:gdLst>
                <a:gd name="T0" fmla="*/ 364 w 520"/>
                <a:gd name="T1" fmla="*/ 294 h 334"/>
                <a:gd name="T2" fmla="*/ 233 w 520"/>
                <a:gd name="T3" fmla="*/ 289 h 334"/>
                <a:gd name="T4" fmla="*/ 204 w 520"/>
                <a:gd name="T5" fmla="*/ 288 h 334"/>
                <a:gd name="T6" fmla="*/ 173 w 520"/>
                <a:gd name="T7" fmla="*/ 287 h 334"/>
                <a:gd name="T8" fmla="*/ 137 w 520"/>
                <a:gd name="T9" fmla="*/ 282 h 334"/>
                <a:gd name="T10" fmla="*/ 104 w 520"/>
                <a:gd name="T11" fmla="*/ 266 h 334"/>
                <a:gd name="T12" fmla="*/ 106 w 520"/>
                <a:gd name="T13" fmla="*/ 262 h 334"/>
                <a:gd name="T14" fmla="*/ 134 w 520"/>
                <a:gd name="T15" fmla="*/ 182 h 334"/>
                <a:gd name="T16" fmla="*/ 59 w 520"/>
                <a:gd name="T17" fmla="*/ 134 h 334"/>
                <a:gd name="T18" fmla="*/ 52 w 520"/>
                <a:gd name="T19" fmla="*/ 133 h 334"/>
                <a:gd name="T20" fmla="*/ 9 w 520"/>
                <a:gd name="T21" fmla="*/ 153 h 334"/>
                <a:gd name="T22" fmla="*/ 0 w 520"/>
                <a:gd name="T23" fmla="*/ 153 h 334"/>
                <a:gd name="T24" fmla="*/ 1 w 520"/>
                <a:gd name="T25" fmla="*/ 143 h 334"/>
                <a:gd name="T26" fmla="*/ 2 w 520"/>
                <a:gd name="T27" fmla="*/ 136 h 334"/>
                <a:gd name="T28" fmla="*/ 19 w 520"/>
                <a:gd name="T29" fmla="*/ 76 h 334"/>
                <a:gd name="T30" fmla="*/ 19 w 520"/>
                <a:gd name="T31" fmla="*/ 71 h 334"/>
                <a:gd name="T32" fmla="*/ 56 w 520"/>
                <a:gd name="T33" fmla="*/ 24 h 334"/>
                <a:gd name="T34" fmla="*/ 111 w 520"/>
                <a:gd name="T35" fmla="*/ 5 h 334"/>
                <a:gd name="T36" fmla="*/ 222 w 520"/>
                <a:gd name="T37" fmla="*/ 9 h 334"/>
                <a:gd name="T38" fmla="*/ 338 w 520"/>
                <a:gd name="T39" fmla="*/ 17 h 334"/>
                <a:gd name="T40" fmla="*/ 375 w 520"/>
                <a:gd name="T41" fmla="*/ 34 h 334"/>
                <a:gd name="T42" fmla="*/ 425 w 520"/>
                <a:gd name="T43" fmla="*/ 34 h 334"/>
                <a:gd name="T44" fmla="*/ 504 w 520"/>
                <a:gd name="T45" fmla="*/ 40 h 334"/>
                <a:gd name="T46" fmla="*/ 512 w 520"/>
                <a:gd name="T47" fmla="*/ 45 h 334"/>
                <a:gd name="T48" fmla="*/ 516 w 520"/>
                <a:gd name="T49" fmla="*/ 54 h 334"/>
                <a:gd name="T50" fmla="*/ 507 w 520"/>
                <a:gd name="T51" fmla="*/ 138 h 334"/>
                <a:gd name="T52" fmla="*/ 475 w 520"/>
                <a:gd name="T53" fmla="*/ 198 h 334"/>
                <a:gd name="T54" fmla="*/ 470 w 520"/>
                <a:gd name="T55" fmla="*/ 230 h 334"/>
                <a:gd name="T56" fmla="*/ 468 w 520"/>
                <a:gd name="T57" fmla="*/ 255 h 334"/>
                <a:gd name="T58" fmla="*/ 468 w 520"/>
                <a:gd name="T59" fmla="*/ 256 h 334"/>
                <a:gd name="T60" fmla="*/ 468 w 520"/>
                <a:gd name="T61" fmla="*/ 256 h 334"/>
                <a:gd name="T62" fmla="*/ 444 w 520"/>
                <a:gd name="T63" fmla="*/ 296 h 334"/>
                <a:gd name="T64" fmla="*/ 427 w 520"/>
                <a:gd name="T65" fmla="*/ 323 h 334"/>
                <a:gd name="T66" fmla="*/ 379 w 520"/>
                <a:gd name="T67" fmla="*/ 291 h 334"/>
                <a:gd name="T68" fmla="*/ 364 w 520"/>
                <a:gd name="T69" fmla="*/ 29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0" h="334">
                  <a:moveTo>
                    <a:pt x="364" y="294"/>
                  </a:moveTo>
                  <a:cubicBezTo>
                    <a:pt x="333" y="297"/>
                    <a:pt x="264" y="292"/>
                    <a:pt x="233" y="289"/>
                  </a:cubicBezTo>
                  <a:cubicBezTo>
                    <a:pt x="218" y="288"/>
                    <a:pt x="210" y="288"/>
                    <a:pt x="204" y="288"/>
                  </a:cubicBezTo>
                  <a:cubicBezTo>
                    <a:pt x="195" y="289"/>
                    <a:pt x="190" y="289"/>
                    <a:pt x="173" y="287"/>
                  </a:cubicBezTo>
                  <a:cubicBezTo>
                    <a:pt x="160" y="285"/>
                    <a:pt x="148" y="284"/>
                    <a:pt x="137" y="282"/>
                  </a:cubicBezTo>
                  <a:cubicBezTo>
                    <a:pt x="125" y="280"/>
                    <a:pt x="114" y="276"/>
                    <a:pt x="104" y="266"/>
                  </a:cubicBezTo>
                  <a:cubicBezTo>
                    <a:pt x="105" y="265"/>
                    <a:pt x="105" y="264"/>
                    <a:pt x="106" y="262"/>
                  </a:cubicBezTo>
                  <a:cubicBezTo>
                    <a:pt x="114" y="242"/>
                    <a:pt x="146" y="207"/>
                    <a:pt x="134" y="182"/>
                  </a:cubicBezTo>
                  <a:cubicBezTo>
                    <a:pt x="122" y="157"/>
                    <a:pt x="101" y="135"/>
                    <a:pt x="59" y="134"/>
                  </a:cubicBezTo>
                  <a:cubicBezTo>
                    <a:pt x="52" y="133"/>
                    <a:pt x="52" y="133"/>
                    <a:pt x="52" y="133"/>
                  </a:cubicBezTo>
                  <a:cubicBezTo>
                    <a:pt x="52" y="133"/>
                    <a:pt x="22" y="127"/>
                    <a:pt x="9" y="1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49"/>
                    <a:pt x="1" y="146"/>
                    <a:pt x="1" y="143"/>
                  </a:cubicBezTo>
                  <a:cubicBezTo>
                    <a:pt x="1" y="140"/>
                    <a:pt x="2" y="138"/>
                    <a:pt x="2" y="136"/>
                  </a:cubicBezTo>
                  <a:cubicBezTo>
                    <a:pt x="6" y="123"/>
                    <a:pt x="19" y="91"/>
                    <a:pt x="19" y="76"/>
                  </a:cubicBezTo>
                  <a:cubicBezTo>
                    <a:pt x="19" y="74"/>
                    <a:pt x="19" y="73"/>
                    <a:pt x="19" y="71"/>
                  </a:cubicBezTo>
                  <a:cubicBezTo>
                    <a:pt x="22" y="56"/>
                    <a:pt x="37" y="38"/>
                    <a:pt x="56" y="24"/>
                  </a:cubicBezTo>
                  <a:cubicBezTo>
                    <a:pt x="78" y="9"/>
                    <a:pt x="97" y="10"/>
                    <a:pt x="111" y="5"/>
                  </a:cubicBezTo>
                  <a:cubicBezTo>
                    <a:pt x="125" y="0"/>
                    <a:pt x="183" y="4"/>
                    <a:pt x="222" y="9"/>
                  </a:cubicBezTo>
                  <a:cubicBezTo>
                    <a:pt x="261" y="13"/>
                    <a:pt x="313" y="21"/>
                    <a:pt x="338" y="17"/>
                  </a:cubicBezTo>
                  <a:cubicBezTo>
                    <a:pt x="363" y="13"/>
                    <a:pt x="365" y="35"/>
                    <a:pt x="375" y="34"/>
                  </a:cubicBezTo>
                  <a:cubicBezTo>
                    <a:pt x="386" y="33"/>
                    <a:pt x="415" y="29"/>
                    <a:pt x="425" y="34"/>
                  </a:cubicBezTo>
                  <a:cubicBezTo>
                    <a:pt x="449" y="49"/>
                    <a:pt x="477" y="43"/>
                    <a:pt x="504" y="40"/>
                  </a:cubicBezTo>
                  <a:cubicBezTo>
                    <a:pt x="508" y="40"/>
                    <a:pt x="510" y="42"/>
                    <a:pt x="512" y="45"/>
                  </a:cubicBezTo>
                  <a:cubicBezTo>
                    <a:pt x="513" y="48"/>
                    <a:pt x="515" y="52"/>
                    <a:pt x="516" y="54"/>
                  </a:cubicBezTo>
                  <a:cubicBezTo>
                    <a:pt x="518" y="81"/>
                    <a:pt x="520" y="113"/>
                    <a:pt x="507" y="138"/>
                  </a:cubicBezTo>
                  <a:cubicBezTo>
                    <a:pt x="498" y="159"/>
                    <a:pt x="477" y="175"/>
                    <a:pt x="475" y="198"/>
                  </a:cubicBezTo>
                  <a:cubicBezTo>
                    <a:pt x="475" y="209"/>
                    <a:pt x="472" y="218"/>
                    <a:pt x="470" y="230"/>
                  </a:cubicBezTo>
                  <a:cubicBezTo>
                    <a:pt x="469" y="238"/>
                    <a:pt x="469" y="247"/>
                    <a:pt x="468" y="255"/>
                  </a:cubicBezTo>
                  <a:cubicBezTo>
                    <a:pt x="468" y="256"/>
                    <a:pt x="468" y="256"/>
                    <a:pt x="468" y="256"/>
                  </a:cubicBezTo>
                  <a:cubicBezTo>
                    <a:pt x="468" y="256"/>
                    <a:pt x="468" y="256"/>
                    <a:pt x="468" y="256"/>
                  </a:cubicBezTo>
                  <a:cubicBezTo>
                    <a:pt x="467" y="257"/>
                    <a:pt x="455" y="278"/>
                    <a:pt x="444" y="296"/>
                  </a:cubicBezTo>
                  <a:cubicBezTo>
                    <a:pt x="437" y="308"/>
                    <a:pt x="430" y="318"/>
                    <a:pt x="427" y="323"/>
                  </a:cubicBezTo>
                  <a:cubicBezTo>
                    <a:pt x="419" y="334"/>
                    <a:pt x="395" y="284"/>
                    <a:pt x="379" y="291"/>
                  </a:cubicBezTo>
                  <a:cubicBezTo>
                    <a:pt x="376" y="293"/>
                    <a:pt x="371" y="293"/>
                    <a:pt x="364" y="29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57">
              <a:extLst>
                <a:ext uri="{FF2B5EF4-FFF2-40B4-BE49-F238E27FC236}">
                  <a16:creationId xmlns:a16="http://schemas.microsoft.com/office/drawing/2014/main" id="{C42A5252-4CBD-496E-B56B-28A45FEDF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13" y="5167313"/>
              <a:ext cx="468313" cy="536575"/>
            </a:xfrm>
            <a:custGeom>
              <a:avLst/>
              <a:gdLst>
                <a:gd name="T0" fmla="*/ 87 w 157"/>
                <a:gd name="T1" fmla="*/ 177 h 180"/>
                <a:gd name="T2" fmla="*/ 44 w 157"/>
                <a:gd name="T3" fmla="*/ 177 h 180"/>
                <a:gd name="T4" fmla="*/ 1 w 157"/>
                <a:gd name="T5" fmla="*/ 168 h 180"/>
                <a:gd name="T6" fmla="*/ 0 w 157"/>
                <a:gd name="T7" fmla="*/ 160 h 180"/>
                <a:gd name="T8" fmla="*/ 0 w 157"/>
                <a:gd name="T9" fmla="*/ 160 h 180"/>
                <a:gd name="T10" fmla="*/ 18 w 157"/>
                <a:gd name="T11" fmla="*/ 113 h 180"/>
                <a:gd name="T12" fmla="*/ 19 w 157"/>
                <a:gd name="T13" fmla="*/ 98 h 180"/>
                <a:gd name="T14" fmla="*/ 19 w 157"/>
                <a:gd name="T15" fmla="*/ 78 h 180"/>
                <a:gd name="T16" fmla="*/ 18 w 157"/>
                <a:gd name="T17" fmla="*/ 78 h 180"/>
                <a:gd name="T18" fmla="*/ 11 w 157"/>
                <a:gd name="T19" fmla="*/ 26 h 180"/>
                <a:gd name="T20" fmla="*/ 20 w 157"/>
                <a:gd name="T21" fmla="*/ 26 h 180"/>
                <a:gd name="T22" fmla="*/ 63 w 157"/>
                <a:gd name="T23" fmla="*/ 6 h 180"/>
                <a:gd name="T24" fmla="*/ 70 w 157"/>
                <a:gd name="T25" fmla="*/ 7 h 180"/>
                <a:gd name="T26" fmla="*/ 145 w 157"/>
                <a:gd name="T27" fmla="*/ 55 h 180"/>
                <a:gd name="T28" fmla="*/ 117 w 157"/>
                <a:gd name="T29" fmla="*/ 135 h 180"/>
                <a:gd name="T30" fmla="*/ 115 w 157"/>
                <a:gd name="T31" fmla="*/ 139 h 180"/>
                <a:gd name="T32" fmla="*/ 108 w 157"/>
                <a:gd name="T33" fmla="*/ 168 h 180"/>
                <a:gd name="T34" fmla="*/ 87 w 157"/>
                <a:gd name="T35" fmla="*/ 17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7" h="180">
                  <a:moveTo>
                    <a:pt x="87" y="177"/>
                  </a:moveTo>
                  <a:cubicBezTo>
                    <a:pt x="73" y="179"/>
                    <a:pt x="56" y="177"/>
                    <a:pt x="44" y="177"/>
                  </a:cubicBezTo>
                  <a:cubicBezTo>
                    <a:pt x="20" y="176"/>
                    <a:pt x="10" y="180"/>
                    <a:pt x="1" y="168"/>
                  </a:cubicBezTo>
                  <a:cubicBezTo>
                    <a:pt x="1" y="165"/>
                    <a:pt x="0" y="162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30"/>
                    <a:pt x="14" y="134"/>
                    <a:pt x="18" y="113"/>
                  </a:cubicBezTo>
                  <a:cubicBezTo>
                    <a:pt x="19" y="108"/>
                    <a:pt x="19" y="103"/>
                    <a:pt x="19" y="98"/>
                  </a:cubicBezTo>
                  <a:cubicBezTo>
                    <a:pt x="19" y="92"/>
                    <a:pt x="18" y="85"/>
                    <a:pt x="19" y="78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4" y="58"/>
                    <a:pt x="11" y="40"/>
                    <a:pt x="11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33" y="0"/>
                    <a:pt x="63" y="6"/>
                    <a:pt x="63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112" y="8"/>
                    <a:pt x="133" y="30"/>
                    <a:pt x="145" y="55"/>
                  </a:cubicBezTo>
                  <a:cubicBezTo>
                    <a:pt x="157" y="80"/>
                    <a:pt x="125" y="115"/>
                    <a:pt x="117" y="135"/>
                  </a:cubicBezTo>
                  <a:cubicBezTo>
                    <a:pt x="116" y="137"/>
                    <a:pt x="116" y="138"/>
                    <a:pt x="115" y="139"/>
                  </a:cubicBezTo>
                  <a:cubicBezTo>
                    <a:pt x="109" y="156"/>
                    <a:pt x="111" y="156"/>
                    <a:pt x="108" y="168"/>
                  </a:cubicBezTo>
                  <a:cubicBezTo>
                    <a:pt x="107" y="174"/>
                    <a:pt x="98" y="176"/>
                    <a:pt x="87" y="177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58">
              <a:extLst>
                <a:ext uri="{FF2B5EF4-FFF2-40B4-BE49-F238E27FC236}">
                  <a16:creationId xmlns:a16="http://schemas.microsoft.com/office/drawing/2014/main" id="{EA644B89-AEF4-4A29-A185-A5A913A82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6" y="5000626"/>
              <a:ext cx="77788" cy="214313"/>
            </a:xfrm>
            <a:custGeom>
              <a:avLst/>
              <a:gdLst>
                <a:gd name="T0" fmla="*/ 9 w 26"/>
                <a:gd name="T1" fmla="*/ 65 h 72"/>
                <a:gd name="T2" fmla="*/ 8 w 26"/>
                <a:gd name="T3" fmla="*/ 72 h 72"/>
                <a:gd name="T4" fmla="*/ 7 w 26"/>
                <a:gd name="T5" fmla="*/ 72 h 72"/>
                <a:gd name="T6" fmla="*/ 0 w 26"/>
                <a:gd name="T7" fmla="*/ 25 h 72"/>
                <a:gd name="T8" fmla="*/ 0 w 26"/>
                <a:gd name="T9" fmla="*/ 14 h 72"/>
                <a:gd name="T10" fmla="*/ 0 w 26"/>
                <a:gd name="T11" fmla="*/ 8 h 72"/>
                <a:gd name="T12" fmla="*/ 26 w 26"/>
                <a:gd name="T13" fmla="*/ 0 h 72"/>
                <a:gd name="T14" fmla="*/ 26 w 26"/>
                <a:gd name="T15" fmla="*/ 5 h 72"/>
                <a:gd name="T16" fmla="*/ 9 w 26"/>
                <a:gd name="T17" fmla="*/ 6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72">
                  <a:moveTo>
                    <a:pt x="9" y="65"/>
                  </a:moveTo>
                  <a:cubicBezTo>
                    <a:pt x="9" y="67"/>
                    <a:pt x="8" y="69"/>
                    <a:pt x="8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2" y="56"/>
                    <a:pt x="0" y="39"/>
                    <a:pt x="0" y="25"/>
                  </a:cubicBezTo>
                  <a:cubicBezTo>
                    <a:pt x="0" y="21"/>
                    <a:pt x="0" y="18"/>
                    <a:pt x="0" y="14"/>
                  </a:cubicBezTo>
                  <a:cubicBezTo>
                    <a:pt x="0" y="12"/>
                    <a:pt x="0" y="10"/>
                    <a:pt x="0" y="8"/>
                  </a:cubicBezTo>
                  <a:cubicBezTo>
                    <a:pt x="4" y="3"/>
                    <a:pt x="19" y="0"/>
                    <a:pt x="26" y="0"/>
                  </a:cubicBezTo>
                  <a:cubicBezTo>
                    <a:pt x="26" y="2"/>
                    <a:pt x="26" y="3"/>
                    <a:pt x="26" y="5"/>
                  </a:cubicBezTo>
                  <a:cubicBezTo>
                    <a:pt x="26" y="20"/>
                    <a:pt x="13" y="52"/>
                    <a:pt x="9" y="65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59">
              <a:extLst>
                <a:ext uri="{FF2B5EF4-FFF2-40B4-BE49-F238E27FC236}">
                  <a16:creationId xmlns:a16="http://schemas.microsoft.com/office/drawing/2014/main" id="{3AC0B81C-C807-4D4D-9795-180462A34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326" y="5075238"/>
              <a:ext cx="147638" cy="404813"/>
            </a:xfrm>
            <a:custGeom>
              <a:avLst/>
              <a:gdLst>
                <a:gd name="T0" fmla="*/ 21 w 49"/>
                <a:gd name="T1" fmla="*/ 51 h 136"/>
                <a:gd name="T2" fmla="*/ 29 w 49"/>
                <a:gd name="T3" fmla="*/ 16 h 136"/>
                <a:gd name="T4" fmla="*/ 31 w 49"/>
                <a:gd name="T5" fmla="*/ 0 h 136"/>
                <a:gd name="T6" fmla="*/ 34 w 49"/>
                <a:gd name="T7" fmla="*/ 0 h 136"/>
                <a:gd name="T8" fmla="*/ 41 w 49"/>
                <a:gd name="T9" fmla="*/ 47 h 136"/>
                <a:gd name="T10" fmla="*/ 42 w 49"/>
                <a:gd name="T11" fmla="*/ 47 h 136"/>
                <a:gd name="T12" fmla="*/ 41 w 49"/>
                <a:gd name="T13" fmla="*/ 57 h 136"/>
                <a:gd name="T14" fmla="*/ 48 w 49"/>
                <a:gd name="T15" fmla="*/ 109 h 136"/>
                <a:gd name="T16" fmla="*/ 49 w 49"/>
                <a:gd name="T17" fmla="*/ 109 h 136"/>
                <a:gd name="T18" fmla="*/ 49 w 49"/>
                <a:gd name="T19" fmla="*/ 129 h 136"/>
                <a:gd name="T20" fmla="*/ 9 w 49"/>
                <a:gd name="T21" fmla="*/ 130 h 136"/>
                <a:gd name="T22" fmla="*/ 8 w 49"/>
                <a:gd name="T23" fmla="*/ 119 h 136"/>
                <a:gd name="T24" fmla="*/ 21 w 49"/>
                <a:gd name="T25" fmla="*/ 114 h 136"/>
                <a:gd name="T26" fmla="*/ 6 w 49"/>
                <a:gd name="T27" fmla="*/ 107 h 136"/>
                <a:gd name="T28" fmla="*/ 6 w 49"/>
                <a:gd name="T29" fmla="*/ 107 h 136"/>
                <a:gd name="T30" fmla="*/ 3 w 49"/>
                <a:gd name="T31" fmla="*/ 84 h 136"/>
                <a:gd name="T32" fmla="*/ 2 w 49"/>
                <a:gd name="T33" fmla="*/ 80 h 136"/>
                <a:gd name="T34" fmla="*/ 21 w 49"/>
                <a:gd name="T35" fmla="*/ 5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" h="136">
                  <a:moveTo>
                    <a:pt x="21" y="51"/>
                  </a:moveTo>
                  <a:cubicBezTo>
                    <a:pt x="27" y="44"/>
                    <a:pt x="29" y="27"/>
                    <a:pt x="29" y="16"/>
                  </a:cubicBezTo>
                  <a:cubicBezTo>
                    <a:pt x="29" y="10"/>
                    <a:pt x="31" y="4"/>
                    <a:pt x="31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14"/>
                    <a:pt x="36" y="31"/>
                    <a:pt x="41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50"/>
                    <a:pt x="41" y="53"/>
                    <a:pt x="41" y="57"/>
                  </a:cubicBezTo>
                  <a:cubicBezTo>
                    <a:pt x="41" y="71"/>
                    <a:pt x="44" y="89"/>
                    <a:pt x="48" y="109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8" y="116"/>
                    <a:pt x="49" y="123"/>
                    <a:pt x="49" y="129"/>
                  </a:cubicBezTo>
                  <a:cubicBezTo>
                    <a:pt x="43" y="133"/>
                    <a:pt x="22" y="136"/>
                    <a:pt x="9" y="130"/>
                  </a:cubicBezTo>
                  <a:cubicBezTo>
                    <a:pt x="9" y="126"/>
                    <a:pt x="8" y="123"/>
                    <a:pt x="8" y="119"/>
                  </a:cubicBezTo>
                  <a:cubicBezTo>
                    <a:pt x="15" y="114"/>
                    <a:pt x="21" y="114"/>
                    <a:pt x="21" y="114"/>
                  </a:cubicBezTo>
                  <a:cubicBezTo>
                    <a:pt x="21" y="114"/>
                    <a:pt x="23" y="111"/>
                    <a:pt x="6" y="107"/>
                  </a:cubicBezTo>
                  <a:cubicBezTo>
                    <a:pt x="6" y="107"/>
                    <a:pt x="6" y="107"/>
                    <a:pt x="6" y="107"/>
                  </a:cubicBezTo>
                  <a:cubicBezTo>
                    <a:pt x="5" y="98"/>
                    <a:pt x="4" y="90"/>
                    <a:pt x="3" y="84"/>
                  </a:cubicBezTo>
                  <a:cubicBezTo>
                    <a:pt x="3" y="82"/>
                    <a:pt x="3" y="81"/>
                    <a:pt x="2" y="80"/>
                  </a:cubicBezTo>
                  <a:cubicBezTo>
                    <a:pt x="0" y="73"/>
                    <a:pt x="15" y="59"/>
                    <a:pt x="21" y="51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60">
              <a:extLst>
                <a:ext uri="{FF2B5EF4-FFF2-40B4-BE49-F238E27FC236}">
                  <a16:creationId xmlns:a16="http://schemas.microsoft.com/office/drawing/2014/main" id="{4E461BD6-5816-4C7C-B3C1-A3462848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01" y="5002213"/>
              <a:ext cx="136525" cy="158750"/>
            </a:xfrm>
            <a:custGeom>
              <a:avLst/>
              <a:gdLst>
                <a:gd name="T0" fmla="*/ 43 w 46"/>
                <a:gd name="T1" fmla="*/ 24 h 53"/>
                <a:gd name="T2" fmla="*/ 39 w 46"/>
                <a:gd name="T3" fmla="*/ 18 h 53"/>
                <a:gd name="T4" fmla="*/ 25 w 46"/>
                <a:gd name="T5" fmla="*/ 36 h 53"/>
                <a:gd name="T6" fmla="*/ 18 w 46"/>
                <a:gd name="T7" fmla="*/ 53 h 53"/>
                <a:gd name="T8" fmla="*/ 3 w 46"/>
                <a:gd name="T9" fmla="*/ 47 h 53"/>
                <a:gd name="T10" fmla="*/ 2 w 46"/>
                <a:gd name="T11" fmla="*/ 24 h 53"/>
                <a:gd name="T12" fmla="*/ 4 w 46"/>
                <a:gd name="T13" fmla="*/ 0 h 53"/>
                <a:gd name="T14" fmla="*/ 46 w 46"/>
                <a:gd name="T15" fmla="*/ 13 h 53"/>
                <a:gd name="T16" fmla="*/ 46 w 46"/>
                <a:gd name="T17" fmla="*/ 24 h 53"/>
                <a:gd name="T18" fmla="*/ 43 w 46"/>
                <a:gd name="T19" fmla="*/ 2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3">
                  <a:moveTo>
                    <a:pt x="43" y="24"/>
                  </a:moveTo>
                  <a:cubicBezTo>
                    <a:pt x="43" y="21"/>
                    <a:pt x="42" y="19"/>
                    <a:pt x="39" y="18"/>
                  </a:cubicBezTo>
                  <a:cubicBezTo>
                    <a:pt x="32" y="14"/>
                    <a:pt x="25" y="29"/>
                    <a:pt x="25" y="36"/>
                  </a:cubicBezTo>
                  <a:cubicBezTo>
                    <a:pt x="25" y="44"/>
                    <a:pt x="23" y="53"/>
                    <a:pt x="18" y="53"/>
                  </a:cubicBezTo>
                  <a:cubicBezTo>
                    <a:pt x="13" y="53"/>
                    <a:pt x="6" y="49"/>
                    <a:pt x="3" y="47"/>
                  </a:cubicBezTo>
                  <a:cubicBezTo>
                    <a:pt x="0" y="45"/>
                    <a:pt x="2" y="31"/>
                    <a:pt x="2" y="24"/>
                  </a:cubicBezTo>
                  <a:cubicBezTo>
                    <a:pt x="2" y="16"/>
                    <a:pt x="6" y="7"/>
                    <a:pt x="4" y="0"/>
                  </a:cubicBezTo>
                  <a:cubicBezTo>
                    <a:pt x="13" y="2"/>
                    <a:pt x="27" y="13"/>
                    <a:pt x="46" y="13"/>
                  </a:cubicBezTo>
                  <a:cubicBezTo>
                    <a:pt x="46" y="17"/>
                    <a:pt x="46" y="20"/>
                    <a:pt x="46" y="24"/>
                  </a:cubicBezTo>
                  <a:lnTo>
                    <a:pt x="43" y="24"/>
                  </a:ln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61">
              <a:extLst>
                <a:ext uri="{FF2B5EF4-FFF2-40B4-BE49-F238E27FC236}">
                  <a16:creationId xmlns:a16="http://schemas.microsoft.com/office/drawing/2014/main" id="{5CC65EA4-195B-41FB-A435-A88E4AE8D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6" y="5394326"/>
              <a:ext cx="50800" cy="34925"/>
            </a:xfrm>
            <a:custGeom>
              <a:avLst/>
              <a:gdLst>
                <a:gd name="T0" fmla="*/ 0 w 17"/>
                <a:gd name="T1" fmla="*/ 0 h 12"/>
                <a:gd name="T2" fmla="*/ 15 w 17"/>
                <a:gd name="T3" fmla="*/ 7 h 12"/>
                <a:gd name="T4" fmla="*/ 2 w 17"/>
                <a:gd name="T5" fmla="*/ 12 h 12"/>
                <a:gd name="T6" fmla="*/ 0 w 1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7" y="4"/>
                    <a:pt x="15" y="7"/>
                    <a:pt x="15" y="7"/>
                  </a:cubicBezTo>
                  <a:cubicBezTo>
                    <a:pt x="15" y="7"/>
                    <a:pt x="9" y="7"/>
                    <a:pt x="2" y="12"/>
                  </a:cubicBezTo>
                  <a:cubicBezTo>
                    <a:pt x="1" y="8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62">
              <a:extLst>
                <a:ext uri="{FF2B5EF4-FFF2-40B4-BE49-F238E27FC236}">
                  <a16:creationId xmlns:a16="http://schemas.microsoft.com/office/drawing/2014/main" id="{8385430E-4537-41F1-AC40-4A72D8390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6" y="4975226"/>
              <a:ext cx="74613" cy="123825"/>
            </a:xfrm>
            <a:custGeom>
              <a:avLst/>
              <a:gdLst>
                <a:gd name="T0" fmla="*/ 18 w 25"/>
                <a:gd name="T1" fmla="*/ 28 h 41"/>
                <a:gd name="T2" fmla="*/ 9 w 25"/>
                <a:gd name="T3" fmla="*/ 41 h 41"/>
                <a:gd name="T4" fmla="*/ 7 w 25"/>
                <a:gd name="T5" fmla="*/ 21 h 41"/>
                <a:gd name="T6" fmla="*/ 0 w 25"/>
                <a:gd name="T7" fmla="*/ 1 h 41"/>
                <a:gd name="T8" fmla="*/ 25 w 25"/>
                <a:gd name="T9" fmla="*/ 8 h 41"/>
                <a:gd name="T10" fmla="*/ 18 w 25"/>
                <a:gd name="T11" fmla="*/ 2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41">
                  <a:moveTo>
                    <a:pt x="18" y="28"/>
                  </a:moveTo>
                  <a:cubicBezTo>
                    <a:pt x="16" y="39"/>
                    <a:pt x="11" y="41"/>
                    <a:pt x="9" y="41"/>
                  </a:cubicBezTo>
                  <a:cubicBezTo>
                    <a:pt x="8" y="41"/>
                    <a:pt x="7" y="30"/>
                    <a:pt x="7" y="21"/>
                  </a:cubicBezTo>
                  <a:cubicBezTo>
                    <a:pt x="6" y="12"/>
                    <a:pt x="5" y="6"/>
                    <a:pt x="0" y="1"/>
                  </a:cubicBezTo>
                  <a:cubicBezTo>
                    <a:pt x="0" y="1"/>
                    <a:pt x="14" y="0"/>
                    <a:pt x="25" y="8"/>
                  </a:cubicBezTo>
                  <a:cubicBezTo>
                    <a:pt x="25" y="11"/>
                    <a:pt x="20" y="18"/>
                    <a:pt x="18" y="28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63">
              <a:extLst>
                <a:ext uri="{FF2B5EF4-FFF2-40B4-BE49-F238E27FC236}">
                  <a16:creationId xmlns:a16="http://schemas.microsoft.com/office/drawing/2014/main" id="{91CB4474-1C16-4386-B090-A0635F2A3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26" y="5716588"/>
              <a:ext cx="555625" cy="566738"/>
            </a:xfrm>
            <a:custGeom>
              <a:avLst/>
              <a:gdLst>
                <a:gd name="T0" fmla="*/ 23 w 186"/>
                <a:gd name="T1" fmla="*/ 149 h 190"/>
                <a:gd name="T2" fmla="*/ 103 w 186"/>
                <a:gd name="T3" fmla="*/ 140 h 190"/>
                <a:gd name="T4" fmla="*/ 128 w 186"/>
                <a:gd name="T5" fmla="*/ 82 h 190"/>
                <a:gd name="T6" fmla="*/ 134 w 186"/>
                <a:gd name="T7" fmla="*/ 75 h 190"/>
                <a:gd name="T8" fmla="*/ 184 w 186"/>
                <a:gd name="T9" fmla="*/ 0 h 190"/>
                <a:gd name="T10" fmla="*/ 175 w 186"/>
                <a:gd name="T11" fmla="*/ 94 h 190"/>
                <a:gd name="T12" fmla="*/ 154 w 186"/>
                <a:gd name="T13" fmla="*/ 154 h 190"/>
                <a:gd name="T14" fmla="*/ 138 w 186"/>
                <a:gd name="T15" fmla="*/ 173 h 190"/>
                <a:gd name="T16" fmla="*/ 117 w 186"/>
                <a:gd name="T17" fmla="*/ 177 h 190"/>
                <a:gd name="T18" fmla="*/ 73 w 186"/>
                <a:gd name="T19" fmla="*/ 178 h 190"/>
                <a:gd name="T20" fmla="*/ 51 w 186"/>
                <a:gd name="T21" fmla="*/ 184 h 190"/>
                <a:gd name="T22" fmla="*/ 50 w 186"/>
                <a:gd name="T23" fmla="*/ 172 h 190"/>
                <a:gd name="T24" fmla="*/ 57 w 186"/>
                <a:gd name="T25" fmla="*/ 167 h 190"/>
                <a:gd name="T26" fmla="*/ 20 w 186"/>
                <a:gd name="T27" fmla="*/ 168 h 190"/>
                <a:gd name="T28" fmla="*/ 10 w 186"/>
                <a:gd name="T29" fmla="*/ 159 h 190"/>
                <a:gd name="T30" fmla="*/ 27 w 186"/>
                <a:gd name="T31" fmla="*/ 156 h 190"/>
                <a:gd name="T32" fmla="*/ 23 w 186"/>
                <a:gd name="T33" fmla="*/ 14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6" h="190">
                  <a:moveTo>
                    <a:pt x="23" y="149"/>
                  </a:moveTo>
                  <a:cubicBezTo>
                    <a:pt x="48" y="140"/>
                    <a:pt x="75" y="140"/>
                    <a:pt x="103" y="140"/>
                  </a:cubicBezTo>
                  <a:cubicBezTo>
                    <a:pt x="125" y="140"/>
                    <a:pt x="131" y="101"/>
                    <a:pt x="128" y="82"/>
                  </a:cubicBezTo>
                  <a:cubicBezTo>
                    <a:pt x="130" y="80"/>
                    <a:pt x="133" y="77"/>
                    <a:pt x="134" y="75"/>
                  </a:cubicBezTo>
                  <a:cubicBezTo>
                    <a:pt x="145" y="61"/>
                    <a:pt x="177" y="21"/>
                    <a:pt x="184" y="0"/>
                  </a:cubicBezTo>
                  <a:cubicBezTo>
                    <a:pt x="186" y="16"/>
                    <a:pt x="182" y="71"/>
                    <a:pt x="175" y="94"/>
                  </a:cubicBezTo>
                  <a:cubicBezTo>
                    <a:pt x="169" y="114"/>
                    <a:pt x="161" y="134"/>
                    <a:pt x="154" y="154"/>
                  </a:cubicBezTo>
                  <a:cubicBezTo>
                    <a:pt x="150" y="163"/>
                    <a:pt x="147" y="169"/>
                    <a:pt x="138" y="173"/>
                  </a:cubicBezTo>
                  <a:cubicBezTo>
                    <a:pt x="131" y="176"/>
                    <a:pt x="124" y="176"/>
                    <a:pt x="117" y="177"/>
                  </a:cubicBezTo>
                  <a:cubicBezTo>
                    <a:pt x="103" y="177"/>
                    <a:pt x="85" y="172"/>
                    <a:pt x="73" y="178"/>
                  </a:cubicBezTo>
                  <a:cubicBezTo>
                    <a:pt x="65" y="181"/>
                    <a:pt x="60" y="190"/>
                    <a:pt x="51" y="184"/>
                  </a:cubicBezTo>
                  <a:cubicBezTo>
                    <a:pt x="46" y="181"/>
                    <a:pt x="47" y="176"/>
                    <a:pt x="50" y="172"/>
                  </a:cubicBezTo>
                  <a:cubicBezTo>
                    <a:pt x="52" y="169"/>
                    <a:pt x="55" y="168"/>
                    <a:pt x="57" y="167"/>
                  </a:cubicBezTo>
                  <a:cubicBezTo>
                    <a:pt x="47" y="167"/>
                    <a:pt x="30" y="165"/>
                    <a:pt x="20" y="168"/>
                  </a:cubicBezTo>
                  <a:cubicBezTo>
                    <a:pt x="10" y="172"/>
                    <a:pt x="0" y="161"/>
                    <a:pt x="10" y="159"/>
                  </a:cubicBezTo>
                  <a:cubicBezTo>
                    <a:pt x="18" y="158"/>
                    <a:pt x="22" y="156"/>
                    <a:pt x="27" y="156"/>
                  </a:cubicBezTo>
                  <a:cubicBezTo>
                    <a:pt x="23" y="156"/>
                    <a:pt x="23" y="151"/>
                    <a:pt x="23" y="149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64">
              <a:extLst>
                <a:ext uri="{FF2B5EF4-FFF2-40B4-BE49-F238E27FC236}">
                  <a16:creationId xmlns:a16="http://schemas.microsoft.com/office/drawing/2014/main" id="{5C2BD7F8-1349-41DD-94D6-E116DEC2F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13" y="4970463"/>
              <a:ext cx="627063" cy="1065213"/>
            </a:xfrm>
            <a:custGeom>
              <a:avLst/>
              <a:gdLst>
                <a:gd name="T0" fmla="*/ 209 w 210"/>
                <a:gd name="T1" fmla="*/ 250 h 357"/>
                <a:gd name="T2" fmla="*/ 209 w 210"/>
                <a:gd name="T3" fmla="*/ 250 h 357"/>
                <a:gd name="T4" fmla="*/ 159 w 210"/>
                <a:gd name="T5" fmla="*/ 325 h 357"/>
                <a:gd name="T6" fmla="*/ 153 w 210"/>
                <a:gd name="T7" fmla="*/ 332 h 357"/>
                <a:gd name="T8" fmla="*/ 106 w 210"/>
                <a:gd name="T9" fmla="*/ 340 h 357"/>
                <a:gd name="T10" fmla="*/ 67 w 210"/>
                <a:gd name="T11" fmla="*/ 233 h 357"/>
                <a:gd name="T12" fmla="*/ 61 w 210"/>
                <a:gd name="T13" fmla="*/ 191 h 357"/>
                <a:gd name="T14" fmla="*/ 48 w 210"/>
                <a:gd name="T15" fmla="*/ 148 h 357"/>
                <a:gd name="T16" fmla="*/ 33 w 210"/>
                <a:gd name="T17" fmla="*/ 117 h 357"/>
                <a:gd name="T18" fmla="*/ 13 w 210"/>
                <a:gd name="T19" fmla="*/ 76 h 357"/>
                <a:gd name="T20" fmla="*/ 1 w 210"/>
                <a:gd name="T21" fmla="*/ 50 h 357"/>
                <a:gd name="T22" fmla="*/ 5 w 210"/>
                <a:gd name="T23" fmla="*/ 32 h 357"/>
                <a:gd name="T24" fmla="*/ 11 w 210"/>
                <a:gd name="T25" fmla="*/ 44 h 357"/>
                <a:gd name="T26" fmla="*/ 21 w 210"/>
                <a:gd name="T27" fmla="*/ 63 h 357"/>
                <a:gd name="T28" fmla="*/ 24 w 210"/>
                <a:gd name="T29" fmla="*/ 59 h 357"/>
                <a:gd name="T30" fmla="*/ 21 w 210"/>
                <a:gd name="T31" fmla="*/ 35 h 357"/>
                <a:gd name="T32" fmla="*/ 24 w 210"/>
                <a:gd name="T33" fmla="*/ 12 h 357"/>
                <a:gd name="T34" fmla="*/ 32 w 210"/>
                <a:gd name="T35" fmla="*/ 23 h 357"/>
                <a:gd name="T36" fmla="*/ 36 w 210"/>
                <a:gd name="T37" fmla="*/ 40 h 357"/>
                <a:gd name="T38" fmla="*/ 41 w 210"/>
                <a:gd name="T39" fmla="*/ 46 h 357"/>
                <a:gd name="T40" fmla="*/ 41 w 210"/>
                <a:gd name="T41" fmla="*/ 24 h 357"/>
                <a:gd name="T42" fmla="*/ 40 w 210"/>
                <a:gd name="T43" fmla="*/ 8 h 357"/>
                <a:gd name="T44" fmla="*/ 40 w 210"/>
                <a:gd name="T45" fmla="*/ 3 h 357"/>
                <a:gd name="T46" fmla="*/ 50 w 210"/>
                <a:gd name="T47" fmla="*/ 3 h 357"/>
                <a:gd name="T48" fmla="*/ 57 w 210"/>
                <a:gd name="T49" fmla="*/ 23 h 357"/>
                <a:gd name="T50" fmla="*/ 59 w 210"/>
                <a:gd name="T51" fmla="*/ 43 h 357"/>
                <a:gd name="T52" fmla="*/ 68 w 210"/>
                <a:gd name="T53" fmla="*/ 30 h 357"/>
                <a:gd name="T54" fmla="*/ 75 w 210"/>
                <a:gd name="T55" fmla="*/ 10 h 357"/>
                <a:gd name="T56" fmla="*/ 85 w 210"/>
                <a:gd name="T57" fmla="*/ 11 h 357"/>
                <a:gd name="T58" fmla="*/ 83 w 210"/>
                <a:gd name="T59" fmla="*/ 35 h 357"/>
                <a:gd name="T60" fmla="*/ 84 w 210"/>
                <a:gd name="T61" fmla="*/ 58 h 357"/>
                <a:gd name="T62" fmla="*/ 99 w 210"/>
                <a:gd name="T63" fmla="*/ 64 h 357"/>
                <a:gd name="T64" fmla="*/ 106 w 210"/>
                <a:gd name="T65" fmla="*/ 47 h 357"/>
                <a:gd name="T66" fmla="*/ 120 w 210"/>
                <a:gd name="T67" fmla="*/ 29 h 357"/>
                <a:gd name="T68" fmla="*/ 124 w 210"/>
                <a:gd name="T69" fmla="*/ 35 h 357"/>
                <a:gd name="T70" fmla="*/ 122 w 210"/>
                <a:gd name="T71" fmla="*/ 51 h 357"/>
                <a:gd name="T72" fmla="*/ 114 w 210"/>
                <a:gd name="T73" fmla="*/ 86 h 357"/>
                <a:gd name="T74" fmla="*/ 95 w 210"/>
                <a:gd name="T75" fmla="*/ 115 h 357"/>
                <a:gd name="T76" fmla="*/ 96 w 210"/>
                <a:gd name="T77" fmla="*/ 119 h 357"/>
                <a:gd name="T78" fmla="*/ 99 w 210"/>
                <a:gd name="T79" fmla="*/ 142 h 357"/>
                <a:gd name="T80" fmla="*/ 101 w 210"/>
                <a:gd name="T81" fmla="*/ 154 h 357"/>
                <a:gd name="T82" fmla="*/ 102 w 210"/>
                <a:gd name="T83" fmla="*/ 165 h 357"/>
                <a:gd name="T84" fmla="*/ 109 w 210"/>
                <a:gd name="T85" fmla="*/ 196 h 357"/>
                <a:gd name="T86" fmla="*/ 123 w 210"/>
                <a:gd name="T87" fmla="*/ 226 h 357"/>
                <a:gd name="T88" fmla="*/ 123 w 210"/>
                <a:gd name="T89" fmla="*/ 226 h 357"/>
                <a:gd name="T90" fmla="*/ 124 w 210"/>
                <a:gd name="T91" fmla="*/ 234 h 357"/>
                <a:gd name="T92" fmla="*/ 167 w 210"/>
                <a:gd name="T93" fmla="*/ 243 h 357"/>
                <a:gd name="T94" fmla="*/ 210 w 210"/>
                <a:gd name="T95" fmla="*/ 243 h 357"/>
                <a:gd name="T96" fmla="*/ 209 w 210"/>
                <a:gd name="T97" fmla="*/ 2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0" h="357">
                  <a:moveTo>
                    <a:pt x="209" y="250"/>
                  </a:moveTo>
                  <a:cubicBezTo>
                    <a:pt x="209" y="250"/>
                    <a:pt x="209" y="250"/>
                    <a:pt x="209" y="250"/>
                  </a:cubicBezTo>
                  <a:cubicBezTo>
                    <a:pt x="202" y="271"/>
                    <a:pt x="170" y="311"/>
                    <a:pt x="159" y="325"/>
                  </a:cubicBezTo>
                  <a:cubicBezTo>
                    <a:pt x="158" y="327"/>
                    <a:pt x="155" y="330"/>
                    <a:pt x="153" y="332"/>
                  </a:cubicBezTo>
                  <a:cubicBezTo>
                    <a:pt x="139" y="346"/>
                    <a:pt x="118" y="357"/>
                    <a:pt x="106" y="340"/>
                  </a:cubicBezTo>
                  <a:cubicBezTo>
                    <a:pt x="93" y="320"/>
                    <a:pt x="71" y="267"/>
                    <a:pt x="67" y="233"/>
                  </a:cubicBezTo>
                  <a:cubicBezTo>
                    <a:pt x="65" y="217"/>
                    <a:pt x="63" y="204"/>
                    <a:pt x="61" y="191"/>
                  </a:cubicBezTo>
                  <a:cubicBezTo>
                    <a:pt x="58" y="177"/>
                    <a:pt x="54" y="163"/>
                    <a:pt x="48" y="148"/>
                  </a:cubicBezTo>
                  <a:cubicBezTo>
                    <a:pt x="41" y="121"/>
                    <a:pt x="43" y="129"/>
                    <a:pt x="33" y="117"/>
                  </a:cubicBezTo>
                  <a:cubicBezTo>
                    <a:pt x="23" y="106"/>
                    <a:pt x="15" y="84"/>
                    <a:pt x="13" y="76"/>
                  </a:cubicBezTo>
                  <a:cubicBezTo>
                    <a:pt x="11" y="67"/>
                    <a:pt x="1" y="61"/>
                    <a:pt x="1" y="50"/>
                  </a:cubicBezTo>
                  <a:cubicBezTo>
                    <a:pt x="0" y="39"/>
                    <a:pt x="0" y="32"/>
                    <a:pt x="5" y="32"/>
                  </a:cubicBezTo>
                  <a:cubicBezTo>
                    <a:pt x="10" y="32"/>
                    <a:pt x="10" y="40"/>
                    <a:pt x="11" y="44"/>
                  </a:cubicBezTo>
                  <a:cubicBezTo>
                    <a:pt x="12" y="47"/>
                    <a:pt x="18" y="61"/>
                    <a:pt x="21" y="63"/>
                  </a:cubicBezTo>
                  <a:cubicBezTo>
                    <a:pt x="25" y="65"/>
                    <a:pt x="23" y="62"/>
                    <a:pt x="24" y="59"/>
                  </a:cubicBezTo>
                  <a:cubicBezTo>
                    <a:pt x="25" y="55"/>
                    <a:pt x="22" y="43"/>
                    <a:pt x="21" y="35"/>
                  </a:cubicBezTo>
                  <a:cubicBezTo>
                    <a:pt x="20" y="27"/>
                    <a:pt x="18" y="14"/>
                    <a:pt x="24" y="12"/>
                  </a:cubicBezTo>
                  <a:cubicBezTo>
                    <a:pt x="30" y="10"/>
                    <a:pt x="31" y="19"/>
                    <a:pt x="32" y="23"/>
                  </a:cubicBezTo>
                  <a:cubicBezTo>
                    <a:pt x="33" y="27"/>
                    <a:pt x="35" y="34"/>
                    <a:pt x="36" y="40"/>
                  </a:cubicBezTo>
                  <a:cubicBezTo>
                    <a:pt x="38" y="46"/>
                    <a:pt x="41" y="46"/>
                    <a:pt x="41" y="46"/>
                  </a:cubicBezTo>
                  <a:cubicBezTo>
                    <a:pt x="41" y="46"/>
                    <a:pt x="41" y="29"/>
                    <a:pt x="41" y="24"/>
                  </a:cubicBezTo>
                  <a:cubicBezTo>
                    <a:pt x="41" y="19"/>
                    <a:pt x="42" y="13"/>
                    <a:pt x="40" y="8"/>
                  </a:cubicBezTo>
                  <a:cubicBezTo>
                    <a:pt x="39" y="6"/>
                    <a:pt x="39" y="4"/>
                    <a:pt x="40" y="3"/>
                  </a:cubicBezTo>
                  <a:cubicBezTo>
                    <a:pt x="42" y="1"/>
                    <a:pt x="46" y="0"/>
                    <a:pt x="50" y="3"/>
                  </a:cubicBezTo>
                  <a:cubicBezTo>
                    <a:pt x="55" y="8"/>
                    <a:pt x="56" y="14"/>
                    <a:pt x="57" y="23"/>
                  </a:cubicBezTo>
                  <a:cubicBezTo>
                    <a:pt x="57" y="32"/>
                    <a:pt x="58" y="43"/>
                    <a:pt x="59" y="43"/>
                  </a:cubicBezTo>
                  <a:cubicBezTo>
                    <a:pt x="61" y="43"/>
                    <a:pt x="66" y="41"/>
                    <a:pt x="68" y="30"/>
                  </a:cubicBezTo>
                  <a:cubicBezTo>
                    <a:pt x="70" y="20"/>
                    <a:pt x="75" y="13"/>
                    <a:pt x="75" y="10"/>
                  </a:cubicBezTo>
                  <a:cubicBezTo>
                    <a:pt x="76" y="7"/>
                    <a:pt x="82" y="5"/>
                    <a:pt x="85" y="11"/>
                  </a:cubicBezTo>
                  <a:cubicBezTo>
                    <a:pt x="87" y="18"/>
                    <a:pt x="83" y="27"/>
                    <a:pt x="83" y="35"/>
                  </a:cubicBezTo>
                  <a:cubicBezTo>
                    <a:pt x="83" y="42"/>
                    <a:pt x="81" y="56"/>
                    <a:pt x="84" y="58"/>
                  </a:cubicBezTo>
                  <a:cubicBezTo>
                    <a:pt x="87" y="60"/>
                    <a:pt x="94" y="64"/>
                    <a:pt x="99" y="64"/>
                  </a:cubicBezTo>
                  <a:cubicBezTo>
                    <a:pt x="104" y="64"/>
                    <a:pt x="106" y="55"/>
                    <a:pt x="106" y="47"/>
                  </a:cubicBezTo>
                  <a:cubicBezTo>
                    <a:pt x="106" y="40"/>
                    <a:pt x="113" y="25"/>
                    <a:pt x="120" y="29"/>
                  </a:cubicBezTo>
                  <a:cubicBezTo>
                    <a:pt x="123" y="30"/>
                    <a:pt x="124" y="32"/>
                    <a:pt x="124" y="35"/>
                  </a:cubicBezTo>
                  <a:cubicBezTo>
                    <a:pt x="124" y="39"/>
                    <a:pt x="122" y="45"/>
                    <a:pt x="122" y="51"/>
                  </a:cubicBezTo>
                  <a:cubicBezTo>
                    <a:pt x="122" y="62"/>
                    <a:pt x="120" y="79"/>
                    <a:pt x="114" y="86"/>
                  </a:cubicBezTo>
                  <a:cubicBezTo>
                    <a:pt x="108" y="94"/>
                    <a:pt x="93" y="108"/>
                    <a:pt x="95" y="115"/>
                  </a:cubicBezTo>
                  <a:cubicBezTo>
                    <a:pt x="96" y="116"/>
                    <a:pt x="96" y="117"/>
                    <a:pt x="96" y="119"/>
                  </a:cubicBezTo>
                  <a:cubicBezTo>
                    <a:pt x="97" y="125"/>
                    <a:pt x="98" y="133"/>
                    <a:pt x="99" y="142"/>
                  </a:cubicBezTo>
                  <a:cubicBezTo>
                    <a:pt x="100" y="146"/>
                    <a:pt x="100" y="150"/>
                    <a:pt x="101" y="154"/>
                  </a:cubicBezTo>
                  <a:cubicBezTo>
                    <a:pt x="101" y="158"/>
                    <a:pt x="102" y="161"/>
                    <a:pt x="102" y="165"/>
                  </a:cubicBezTo>
                  <a:cubicBezTo>
                    <a:pt x="104" y="177"/>
                    <a:pt x="107" y="189"/>
                    <a:pt x="109" y="196"/>
                  </a:cubicBezTo>
                  <a:cubicBezTo>
                    <a:pt x="114" y="206"/>
                    <a:pt x="119" y="212"/>
                    <a:pt x="123" y="226"/>
                  </a:cubicBezTo>
                  <a:cubicBezTo>
                    <a:pt x="123" y="226"/>
                    <a:pt x="123" y="226"/>
                    <a:pt x="123" y="226"/>
                  </a:cubicBezTo>
                  <a:cubicBezTo>
                    <a:pt x="123" y="228"/>
                    <a:pt x="124" y="231"/>
                    <a:pt x="124" y="234"/>
                  </a:cubicBezTo>
                  <a:cubicBezTo>
                    <a:pt x="133" y="246"/>
                    <a:pt x="143" y="242"/>
                    <a:pt x="167" y="243"/>
                  </a:cubicBezTo>
                  <a:cubicBezTo>
                    <a:pt x="179" y="243"/>
                    <a:pt x="196" y="245"/>
                    <a:pt x="210" y="243"/>
                  </a:cubicBezTo>
                  <a:cubicBezTo>
                    <a:pt x="210" y="245"/>
                    <a:pt x="209" y="247"/>
                    <a:pt x="209" y="250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65">
              <a:extLst>
                <a:ext uri="{FF2B5EF4-FFF2-40B4-BE49-F238E27FC236}">
                  <a16:creationId xmlns:a16="http://schemas.microsoft.com/office/drawing/2014/main" id="{80199D02-3F16-4F7A-A472-F8EDD7D6F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3" y="4978401"/>
              <a:ext cx="322263" cy="582613"/>
            </a:xfrm>
            <a:custGeom>
              <a:avLst/>
              <a:gdLst>
                <a:gd name="T0" fmla="*/ 16 w 108"/>
                <a:gd name="T1" fmla="*/ 57 h 195"/>
                <a:gd name="T2" fmla="*/ 87 w 108"/>
                <a:gd name="T3" fmla="*/ 0 h 195"/>
                <a:gd name="T4" fmla="*/ 87 w 108"/>
                <a:gd name="T5" fmla="*/ 5 h 195"/>
                <a:gd name="T6" fmla="*/ 88 w 108"/>
                <a:gd name="T7" fmla="*/ 21 h 195"/>
                <a:gd name="T8" fmla="*/ 88 w 108"/>
                <a:gd name="T9" fmla="*/ 43 h 195"/>
                <a:gd name="T10" fmla="*/ 83 w 108"/>
                <a:gd name="T11" fmla="*/ 37 h 195"/>
                <a:gd name="T12" fmla="*/ 79 w 108"/>
                <a:gd name="T13" fmla="*/ 20 h 195"/>
                <a:gd name="T14" fmla="*/ 71 w 108"/>
                <a:gd name="T15" fmla="*/ 9 h 195"/>
                <a:gd name="T16" fmla="*/ 68 w 108"/>
                <a:gd name="T17" fmla="*/ 32 h 195"/>
                <a:gd name="T18" fmla="*/ 71 w 108"/>
                <a:gd name="T19" fmla="*/ 56 h 195"/>
                <a:gd name="T20" fmla="*/ 68 w 108"/>
                <a:gd name="T21" fmla="*/ 60 h 195"/>
                <a:gd name="T22" fmla="*/ 58 w 108"/>
                <a:gd name="T23" fmla="*/ 41 h 195"/>
                <a:gd name="T24" fmla="*/ 52 w 108"/>
                <a:gd name="T25" fmla="*/ 29 h 195"/>
                <a:gd name="T26" fmla="*/ 48 w 108"/>
                <a:gd name="T27" fmla="*/ 47 h 195"/>
                <a:gd name="T28" fmla="*/ 60 w 108"/>
                <a:gd name="T29" fmla="*/ 73 h 195"/>
                <a:gd name="T30" fmla="*/ 80 w 108"/>
                <a:gd name="T31" fmla="*/ 114 h 195"/>
                <a:gd name="T32" fmla="*/ 95 w 108"/>
                <a:gd name="T33" fmla="*/ 145 h 195"/>
                <a:gd name="T34" fmla="*/ 108 w 108"/>
                <a:gd name="T35" fmla="*/ 188 h 195"/>
                <a:gd name="T36" fmla="*/ 108 w 108"/>
                <a:gd name="T37" fmla="*/ 188 h 195"/>
                <a:gd name="T38" fmla="*/ 29 w 108"/>
                <a:gd name="T39" fmla="*/ 149 h 195"/>
                <a:gd name="T40" fmla="*/ 16 w 108"/>
                <a:gd name="T41" fmla="*/ 5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8" h="195">
                  <a:moveTo>
                    <a:pt x="16" y="57"/>
                  </a:moveTo>
                  <a:cubicBezTo>
                    <a:pt x="26" y="27"/>
                    <a:pt x="53" y="7"/>
                    <a:pt x="87" y="0"/>
                  </a:cubicBezTo>
                  <a:cubicBezTo>
                    <a:pt x="86" y="1"/>
                    <a:pt x="86" y="3"/>
                    <a:pt x="87" y="5"/>
                  </a:cubicBezTo>
                  <a:cubicBezTo>
                    <a:pt x="89" y="10"/>
                    <a:pt x="88" y="16"/>
                    <a:pt x="88" y="21"/>
                  </a:cubicBezTo>
                  <a:cubicBezTo>
                    <a:pt x="88" y="26"/>
                    <a:pt x="88" y="43"/>
                    <a:pt x="88" y="43"/>
                  </a:cubicBezTo>
                  <a:cubicBezTo>
                    <a:pt x="88" y="43"/>
                    <a:pt x="85" y="43"/>
                    <a:pt x="83" y="37"/>
                  </a:cubicBezTo>
                  <a:cubicBezTo>
                    <a:pt x="82" y="31"/>
                    <a:pt x="80" y="24"/>
                    <a:pt x="79" y="20"/>
                  </a:cubicBezTo>
                  <a:cubicBezTo>
                    <a:pt x="78" y="16"/>
                    <a:pt x="77" y="7"/>
                    <a:pt x="71" y="9"/>
                  </a:cubicBezTo>
                  <a:cubicBezTo>
                    <a:pt x="65" y="11"/>
                    <a:pt x="67" y="24"/>
                    <a:pt x="68" y="32"/>
                  </a:cubicBezTo>
                  <a:cubicBezTo>
                    <a:pt x="69" y="40"/>
                    <a:pt x="72" y="52"/>
                    <a:pt x="71" y="56"/>
                  </a:cubicBezTo>
                  <a:cubicBezTo>
                    <a:pt x="70" y="59"/>
                    <a:pt x="72" y="62"/>
                    <a:pt x="68" y="60"/>
                  </a:cubicBezTo>
                  <a:cubicBezTo>
                    <a:pt x="65" y="58"/>
                    <a:pt x="59" y="44"/>
                    <a:pt x="58" y="41"/>
                  </a:cubicBezTo>
                  <a:cubicBezTo>
                    <a:pt x="57" y="37"/>
                    <a:pt x="57" y="29"/>
                    <a:pt x="52" y="29"/>
                  </a:cubicBezTo>
                  <a:cubicBezTo>
                    <a:pt x="47" y="29"/>
                    <a:pt x="47" y="36"/>
                    <a:pt x="48" y="47"/>
                  </a:cubicBezTo>
                  <a:cubicBezTo>
                    <a:pt x="48" y="58"/>
                    <a:pt x="58" y="64"/>
                    <a:pt x="60" y="73"/>
                  </a:cubicBezTo>
                  <a:cubicBezTo>
                    <a:pt x="62" y="81"/>
                    <a:pt x="70" y="103"/>
                    <a:pt x="80" y="114"/>
                  </a:cubicBezTo>
                  <a:cubicBezTo>
                    <a:pt x="90" y="126"/>
                    <a:pt x="88" y="118"/>
                    <a:pt x="95" y="145"/>
                  </a:cubicBezTo>
                  <a:cubicBezTo>
                    <a:pt x="101" y="160"/>
                    <a:pt x="105" y="174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91" y="195"/>
                    <a:pt x="58" y="176"/>
                    <a:pt x="29" y="149"/>
                  </a:cubicBezTo>
                  <a:cubicBezTo>
                    <a:pt x="0" y="122"/>
                    <a:pt x="7" y="87"/>
                    <a:pt x="16" y="57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120">
              <a:extLst>
                <a:ext uri="{FF2B5EF4-FFF2-40B4-BE49-F238E27FC236}">
                  <a16:creationId xmlns:a16="http://schemas.microsoft.com/office/drawing/2014/main" id="{2CF033C7-17BD-4754-99A9-F7A93A6F5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238" y="5713413"/>
              <a:ext cx="417513" cy="565150"/>
            </a:xfrm>
            <a:custGeom>
              <a:avLst/>
              <a:gdLst>
                <a:gd name="T0" fmla="*/ 39 w 140"/>
                <a:gd name="T1" fmla="*/ 159 h 189"/>
                <a:gd name="T2" fmla="*/ 26 w 140"/>
                <a:gd name="T3" fmla="*/ 162 h 189"/>
                <a:gd name="T4" fmla="*/ 11 w 140"/>
                <a:gd name="T5" fmla="*/ 166 h 189"/>
                <a:gd name="T6" fmla="*/ 11 w 140"/>
                <a:gd name="T7" fmla="*/ 166 h 189"/>
                <a:gd name="T8" fmla="*/ 3 w 140"/>
                <a:gd name="T9" fmla="*/ 171 h 189"/>
                <a:gd name="T10" fmla="*/ 3 w 140"/>
                <a:gd name="T11" fmla="*/ 171 h 189"/>
                <a:gd name="T12" fmla="*/ 0 w 140"/>
                <a:gd name="T13" fmla="*/ 179 h 189"/>
                <a:gd name="T14" fmla="*/ 4 w 140"/>
                <a:gd name="T15" fmla="*/ 187 h 189"/>
                <a:gd name="T16" fmla="*/ 4 w 140"/>
                <a:gd name="T17" fmla="*/ 187 h 189"/>
                <a:gd name="T18" fmla="*/ 11 w 140"/>
                <a:gd name="T19" fmla="*/ 189 h 189"/>
                <a:gd name="T20" fmla="*/ 20 w 140"/>
                <a:gd name="T21" fmla="*/ 186 h 189"/>
                <a:gd name="T22" fmla="*/ 27 w 140"/>
                <a:gd name="T23" fmla="*/ 181 h 189"/>
                <a:gd name="T24" fmla="*/ 43 w 140"/>
                <a:gd name="T25" fmla="*/ 178 h 189"/>
                <a:gd name="T26" fmla="*/ 69 w 140"/>
                <a:gd name="T27" fmla="*/ 180 h 189"/>
                <a:gd name="T28" fmla="*/ 71 w 140"/>
                <a:gd name="T29" fmla="*/ 180 h 189"/>
                <a:gd name="T30" fmla="*/ 71 w 140"/>
                <a:gd name="T31" fmla="*/ 180 h 189"/>
                <a:gd name="T32" fmla="*/ 92 w 140"/>
                <a:gd name="T33" fmla="*/ 176 h 189"/>
                <a:gd name="T34" fmla="*/ 92 w 140"/>
                <a:gd name="T35" fmla="*/ 176 h 189"/>
                <a:gd name="T36" fmla="*/ 103 w 140"/>
                <a:gd name="T37" fmla="*/ 167 h 189"/>
                <a:gd name="T38" fmla="*/ 110 w 140"/>
                <a:gd name="T39" fmla="*/ 156 h 189"/>
                <a:gd name="T40" fmla="*/ 110 w 140"/>
                <a:gd name="T41" fmla="*/ 156 h 189"/>
                <a:gd name="T42" fmla="*/ 131 w 140"/>
                <a:gd name="T43" fmla="*/ 96 h 189"/>
                <a:gd name="T44" fmla="*/ 129 w 140"/>
                <a:gd name="T45" fmla="*/ 95 h 189"/>
                <a:gd name="T46" fmla="*/ 131 w 140"/>
                <a:gd name="T47" fmla="*/ 96 h 189"/>
                <a:gd name="T48" fmla="*/ 138 w 140"/>
                <a:gd name="T49" fmla="*/ 58 h 189"/>
                <a:gd name="T50" fmla="*/ 140 w 140"/>
                <a:gd name="T51" fmla="*/ 16 h 189"/>
                <a:gd name="T52" fmla="*/ 140 w 140"/>
                <a:gd name="T53" fmla="*/ 0 h 189"/>
                <a:gd name="T54" fmla="*/ 135 w 140"/>
                <a:gd name="T55" fmla="*/ 1 h 189"/>
                <a:gd name="T56" fmla="*/ 136 w 140"/>
                <a:gd name="T57" fmla="*/ 16 h 189"/>
                <a:gd name="T58" fmla="*/ 134 w 140"/>
                <a:gd name="T59" fmla="*/ 57 h 189"/>
                <a:gd name="T60" fmla="*/ 127 w 140"/>
                <a:gd name="T61" fmla="*/ 95 h 189"/>
                <a:gd name="T62" fmla="*/ 127 w 140"/>
                <a:gd name="T63" fmla="*/ 95 h 189"/>
                <a:gd name="T64" fmla="*/ 127 w 140"/>
                <a:gd name="T65" fmla="*/ 95 h 189"/>
                <a:gd name="T66" fmla="*/ 106 w 140"/>
                <a:gd name="T67" fmla="*/ 154 h 189"/>
                <a:gd name="T68" fmla="*/ 106 w 140"/>
                <a:gd name="T69" fmla="*/ 154 h 189"/>
                <a:gd name="T70" fmla="*/ 100 w 140"/>
                <a:gd name="T71" fmla="*/ 165 h 189"/>
                <a:gd name="T72" fmla="*/ 91 w 140"/>
                <a:gd name="T73" fmla="*/ 172 h 189"/>
                <a:gd name="T74" fmla="*/ 91 w 140"/>
                <a:gd name="T75" fmla="*/ 172 h 189"/>
                <a:gd name="T76" fmla="*/ 70 w 140"/>
                <a:gd name="T77" fmla="*/ 175 h 189"/>
                <a:gd name="T78" fmla="*/ 70 w 140"/>
                <a:gd name="T79" fmla="*/ 175 h 189"/>
                <a:gd name="T80" fmla="*/ 69 w 140"/>
                <a:gd name="T81" fmla="*/ 175 h 189"/>
                <a:gd name="T82" fmla="*/ 43 w 140"/>
                <a:gd name="T83" fmla="*/ 174 h 189"/>
                <a:gd name="T84" fmla="*/ 26 w 140"/>
                <a:gd name="T85" fmla="*/ 177 h 189"/>
                <a:gd name="T86" fmla="*/ 18 w 140"/>
                <a:gd name="T87" fmla="*/ 182 h 189"/>
                <a:gd name="T88" fmla="*/ 11 w 140"/>
                <a:gd name="T89" fmla="*/ 185 h 189"/>
                <a:gd name="T90" fmla="*/ 6 w 140"/>
                <a:gd name="T91" fmla="*/ 184 h 189"/>
                <a:gd name="T92" fmla="*/ 6 w 140"/>
                <a:gd name="T93" fmla="*/ 184 h 189"/>
                <a:gd name="T94" fmla="*/ 6 w 140"/>
                <a:gd name="T95" fmla="*/ 184 h 189"/>
                <a:gd name="T96" fmla="*/ 4 w 140"/>
                <a:gd name="T97" fmla="*/ 179 h 189"/>
                <a:gd name="T98" fmla="*/ 6 w 140"/>
                <a:gd name="T99" fmla="*/ 174 h 189"/>
                <a:gd name="T100" fmla="*/ 6 w 140"/>
                <a:gd name="T101" fmla="*/ 174 h 189"/>
                <a:gd name="T102" fmla="*/ 12 w 140"/>
                <a:gd name="T103" fmla="*/ 170 h 189"/>
                <a:gd name="T104" fmla="*/ 12 w 140"/>
                <a:gd name="T105" fmla="*/ 170 h 189"/>
                <a:gd name="T106" fmla="*/ 26 w 140"/>
                <a:gd name="T107" fmla="*/ 167 h 189"/>
                <a:gd name="T108" fmla="*/ 41 w 140"/>
                <a:gd name="T109" fmla="*/ 163 h 189"/>
                <a:gd name="T110" fmla="*/ 39 w 140"/>
                <a:gd name="T111" fmla="*/ 15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" h="189">
                  <a:moveTo>
                    <a:pt x="39" y="159"/>
                  </a:moveTo>
                  <a:cubicBezTo>
                    <a:pt x="36" y="161"/>
                    <a:pt x="31" y="162"/>
                    <a:pt x="26" y="162"/>
                  </a:cubicBezTo>
                  <a:cubicBezTo>
                    <a:pt x="21" y="163"/>
                    <a:pt x="15" y="164"/>
                    <a:pt x="11" y="166"/>
                  </a:cubicBezTo>
                  <a:cubicBezTo>
                    <a:pt x="11" y="166"/>
                    <a:pt x="11" y="166"/>
                    <a:pt x="11" y="166"/>
                  </a:cubicBezTo>
                  <a:cubicBezTo>
                    <a:pt x="8" y="167"/>
                    <a:pt x="5" y="169"/>
                    <a:pt x="3" y="171"/>
                  </a:cubicBezTo>
                  <a:cubicBezTo>
                    <a:pt x="3" y="171"/>
                    <a:pt x="3" y="171"/>
                    <a:pt x="3" y="171"/>
                  </a:cubicBezTo>
                  <a:cubicBezTo>
                    <a:pt x="1" y="173"/>
                    <a:pt x="0" y="176"/>
                    <a:pt x="0" y="179"/>
                  </a:cubicBezTo>
                  <a:cubicBezTo>
                    <a:pt x="0" y="182"/>
                    <a:pt x="1" y="185"/>
                    <a:pt x="4" y="187"/>
                  </a:cubicBezTo>
                  <a:cubicBezTo>
                    <a:pt x="4" y="187"/>
                    <a:pt x="4" y="187"/>
                    <a:pt x="4" y="187"/>
                  </a:cubicBezTo>
                  <a:cubicBezTo>
                    <a:pt x="6" y="189"/>
                    <a:pt x="9" y="189"/>
                    <a:pt x="11" y="189"/>
                  </a:cubicBezTo>
                  <a:cubicBezTo>
                    <a:pt x="14" y="189"/>
                    <a:pt x="17" y="187"/>
                    <a:pt x="20" y="186"/>
                  </a:cubicBezTo>
                  <a:cubicBezTo>
                    <a:pt x="23" y="184"/>
                    <a:pt x="25" y="182"/>
                    <a:pt x="27" y="181"/>
                  </a:cubicBezTo>
                  <a:cubicBezTo>
                    <a:pt x="32" y="179"/>
                    <a:pt x="37" y="178"/>
                    <a:pt x="43" y="178"/>
                  </a:cubicBezTo>
                  <a:cubicBezTo>
                    <a:pt x="52" y="178"/>
                    <a:pt x="61" y="180"/>
                    <a:pt x="69" y="180"/>
                  </a:cubicBezTo>
                  <a:cubicBezTo>
                    <a:pt x="70" y="180"/>
                    <a:pt x="70" y="180"/>
                    <a:pt x="71" y="180"/>
                  </a:cubicBezTo>
                  <a:cubicBezTo>
                    <a:pt x="71" y="180"/>
                    <a:pt x="71" y="180"/>
                    <a:pt x="71" y="180"/>
                  </a:cubicBezTo>
                  <a:cubicBezTo>
                    <a:pt x="78" y="180"/>
                    <a:pt x="85" y="179"/>
                    <a:pt x="92" y="176"/>
                  </a:cubicBezTo>
                  <a:cubicBezTo>
                    <a:pt x="92" y="176"/>
                    <a:pt x="92" y="176"/>
                    <a:pt x="92" y="176"/>
                  </a:cubicBezTo>
                  <a:cubicBezTo>
                    <a:pt x="97" y="173"/>
                    <a:pt x="101" y="171"/>
                    <a:pt x="103" y="167"/>
                  </a:cubicBezTo>
                  <a:cubicBezTo>
                    <a:pt x="106" y="164"/>
                    <a:pt x="108" y="160"/>
                    <a:pt x="110" y="156"/>
                  </a:cubicBezTo>
                  <a:cubicBezTo>
                    <a:pt x="110" y="156"/>
                    <a:pt x="110" y="156"/>
                    <a:pt x="110" y="156"/>
                  </a:cubicBezTo>
                  <a:cubicBezTo>
                    <a:pt x="117" y="136"/>
                    <a:pt x="125" y="116"/>
                    <a:pt x="131" y="96"/>
                  </a:cubicBezTo>
                  <a:cubicBezTo>
                    <a:pt x="129" y="95"/>
                    <a:pt x="129" y="95"/>
                    <a:pt x="129" y="95"/>
                  </a:cubicBezTo>
                  <a:cubicBezTo>
                    <a:pt x="131" y="96"/>
                    <a:pt x="131" y="96"/>
                    <a:pt x="131" y="96"/>
                  </a:cubicBezTo>
                  <a:cubicBezTo>
                    <a:pt x="134" y="86"/>
                    <a:pt x="136" y="72"/>
                    <a:pt x="138" y="58"/>
                  </a:cubicBezTo>
                  <a:cubicBezTo>
                    <a:pt x="140" y="43"/>
                    <a:pt x="140" y="27"/>
                    <a:pt x="140" y="16"/>
                  </a:cubicBezTo>
                  <a:cubicBezTo>
                    <a:pt x="140" y="9"/>
                    <a:pt x="140" y="4"/>
                    <a:pt x="140" y="0"/>
                  </a:cubicBezTo>
                  <a:cubicBezTo>
                    <a:pt x="135" y="1"/>
                    <a:pt x="135" y="1"/>
                    <a:pt x="135" y="1"/>
                  </a:cubicBezTo>
                  <a:cubicBezTo>
                    <a:pt x="136" y="4"/>
                    <a:pt x="136" y="9"/>
                    <a:pt x="136" y="16"/>
                  </a:cubicBezTo>
                  <a:cubicBezTo>
                    <a:pt x="136" y="27"/>
                    <a:pt x="135" y="42"/>
                    <a:pt x="134" y="57"/>
                  </a:cubicBezTo>
                  <a:cubicBezTo>
                    <a:pt x="132" y="72"/>
                    <a:pt x="130" y="86"/>
                    <a:pt x="127" y="95"/>
                  </a:cubicBezTo>
                  <a:cubicBezTo>
                    <a:pt x="127" y="95"/>
                    <a:pt x="127" y="95"/>
                    <a:pt x="127" y="95"/>
                  </a:cubicBezTo>
                  <a:cubicBezTo>
                    <a:pt x="127" y="95"/>
                    <a:pt x="127" y="95"/>
                    <a:pt x="127" y="95"/>
                  </a:cubicBezTo>
                  <a:cubicBezTo>
                    <a:pt x="121" y="115"/>
                    <a:pt x="113" y="134"/>
                    <a:pt x="106" y="154"/>
                  </a:cubicBezTo>
                  <a:cubicBezTo>
                    <a:pt x="106" y="154"/>
                    <a:pt x="106" y="154"/>
                    <a:pt x="106" y="154"/>
                  </a:cubicBezTo>
                  <a:cubicBezTo>
                    <a:pt x="104" y="158"/>
                    <a:pt x="102" y="162"/>
                    <a:pt x="100" y="165"/>
                  </a:cubicBezTo>
                  <a:cubicBezTo>
                    <a:pt x="98" y="167"/>
                    <a:pt x="95" y="170"/>
                    <a:pt x="91" y="172"/>
                  </a:cubicBezTo>
                  <a:cubicBezTo>
                    <a:pt x="91" y="172"/>
                    <a:pt x="91" y="172"/>
                    <a:pt x="91" y="172"/>
                  </a:cubicBezTo>
                  <a:cubicBezTo>
                    <a:pt x="85" y="175"/>
                    <a:pt x="78" y="175"/>
                    <a:pt x="70" y="175"/>
                  </a:cubicBezTo>
                  <a:cubicBezTo>
                    <a:pt x="70" y="175"/>
                    <a:pt x="70" y="175"/>
                    <a:pt x="70" y="175"/>
                  </a:cubicBezTo>
                  <a:cubicBezTo>
                    <a:pt x="70" y="175"/>
                    <a:pt x="70" y="175"/>
                    <a:pt x="69" y="175"/>
                  </a:cubicBezTo>
                  <a:cubicBezTo>
                    <a:pt x="62" y="175"/>
                    <a:pt x="52" y="174"/>
                    <a:pt x="43" y="174"/>
                  </a:cubicBezTo>
                  <a:cubicBezTo>
                    <a:pt x="37" y="174"/>
                    <a:pt x="31" y="175"/>
                    <a:pt x="26" y="177"/>
                  </a:cubicBezTo>
                  <a:cubicBezTo>
                    <a:pt x="23" y="178"/>
                    <a:pt x="20" y="181"/>
                    <a:pt x="18" y="182"/>
                  </a:cubicBezTo>
                  <a:cubicBezTo>
                    <a:pt x="15" y="184"/>
                    <a:pt x="13" y="185"/>
                    <a:pt x="11" y="185"/>
                  </a:cubicBezTo>
                  <a:cubicBezTo>
                    <a:pt x="9" y="185"/>
                    <a:pt x="8" y="185"/>
                    <a:pt x="6" y="184"/>
                  </a:cubicBezTo>
                  <a:cubicBezTo>
                    <a:pt x="6" y="184"/>
                    <a:pt x="6" y="184"/>
                    <a:pt x="6" y="184"/>
                  </a:cubicBezTo>
                  <a:cubicBezTo>
                    <a:pt x="6" y="184"/>
                    <a:pt x="6" y="184"/>
                    <a:pt x="6" y="184"/>
                  </a:cubicBezTo>
                  <a:cubicBezTo>
                    <a:pt x="4" y="182"/>
                    <a:pt x="4" y="181"/>
                    <a:pt x="4" y="179"/>
                  </a:cubicBezTo>
                  <a:cubicBezTo>
                    <a:pt x="4" y="178"/>
                    <a:pt x="4" y="176"/>
                    <a:pt x="6" y="174"/>
                  </a:cubicBezTo>
                  <a:cubicBezTo>
                    <a:pt x="6" y="174"/>
                    <a:pt x="6" y="174"/>
                    <a:pt x="6" y="174"/>
                  </a:cubicBezTo>
                  <a:cubicBezTo>
                    <a:pt x="8" y="172"/>
                    <a:pt x="10" y="171"/>
                    <a:pt x="12" y="170"/>
                  </a:cubicBezTo>
                  <a:cubicBezTo>
                    <a:pt x="12" y="170"/>
                    <a:pt x="12" y="170"/>
                    <a:pt x="12" y="170"/>
                  </a:cubicBezTo>
                  <a:cubicBezTo>
                    <a:pt x="16" y="168"/>
                    <a:pt x="21" y="167"/>
                    <a:pt x="26" y="167"/>
                  </a:cubicBezTo>
                  <a:cubicBezTo>
                    <a:pt x="32" y="166"/>
                    <a:pt x="37" y="165"/>
                    <a:pt x="41" y="163"/>
                  </a:cubicBezTo>
                  <a:cubicBezTo>
                    <a:pt x="39" y="159"/>
                    <a:pt x="39" y="159"/>
                    <a:pt x="39" y="1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Freeform 121">
              <a:extLst>
                <a:ext uri="{FF2B5EF4-FFF2-40B4-BE49-F238E27FC236}">
                  <a16:creationId xmlns:a16="http://schemas.microsoft.com/office/drawing/2014/main" id="{5597DB13-3DA9-41FF-AFCB-A5408FFCC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88" y="6157913"/>
              <a:ext cx="119063" cy="30163"/>
            </a:xfrm>
            <a:custGeom>
              <a:avLst/>
              <a:gdLst>
                <a:gd name="T0" fmla="*/ 1 w 40"/>
                <a:gd name="T1" fmla="*/ 10 h 10"/>
                <a:gd name="T2" fmla="*/ 4 w 40"/>
                <a:gd name="T3" fmla="*/ 9 h 10"/>
                <a:gd name="T4" fmla="*/ 17 w 40"/>
                <a:gd name="T5" fmla="*/ 8 h 10"/>
                <a:gd name="T6" fmla="*/ 24 w 40"/>
                <a:gd name="T7" fmla="*/ 7 h 10"/>
                <a:gd name="T8" fmla="*/ 26 w 40"/>
                <a:gd name="T9" fmla="*/ 6 h 10"/>
                <a:gd name="T10" fmla="*/ 28 w 40"/>
                <a:gd name="T11" fmla="*/ 5 h 10"/>
                <a:gd name="T12" fmla="*/ 26 w 40"/>
                <a:gd name="T13" fmla="*/ 4 h 10"/>
                <a:gd name="T14" fmla="*/ 28 w 40"/>
                <a:gd name="T15" fmla="*/ 5 h 10"/>
                <a:gd name="T16" fmla="*/ 30 w 40"/>
                <a:gd name="T17" fmla="*/ 4 h 10"/>
                <a:gd name="T18" fmla="*/ 33 w 40"/>
                <a:gd name="T19" fmla="*/ 4 h 10"/>
                <a:gd name="T20" fmla="*/ 37 w 40"/>
                <a:gd name="T21" fmla="*/ 5 h 10"/>
                <a:gd name="T22" fmla="*/ 40 w 40"/>
                <a:gd name="T23" fmla="*/ 2 h 10"/>
                <a:gd name="T24" fmla="*/ 33 w 40"/>
                <a:gd name="T25" fmla="*/ 0 h 10"/>
                <a:gd name="T26" fmla="*/ 28 w 40"/>
                <a:gd name="T27" fmla="*/ 0 h 10"/>
                <a:gd name="T28" fmla="*/ 25 w 40"/>
                <a:gd name="T29" fmla="*/ 2 h 10"/>
                <a:gd name="T30" fmla="*/ 25 w 40"/>
                <a:gd name="T31" fmla="*/ 2 h 10"/>
                <a:gd name="T32" fmla="*/ 25 w 40"/>
                <a:gd name="T33" fmla="*/ 2 h 10"/>
                <a:gd name="T34" fmla="*/ 26 w 40"/>
                <a:gd name="T35" fmla="*/ 3 h 10"/>
                <a:gd name="T36" fmla="*/ 25 w 40"/>
                <a:gd name="T37" fmla="*/ 2 h 10"/>
                <a:gd name="T38" fmla="*/ 25 w 40"/>
                <a:gd name="T39" fmla="*/ 2 h 10"/>
                <a:gd name="T40" fmla="*/ 26 w 40"/>
                <a:gd name="T41" fmla="*/ 3 h 10"/>
                <a:gd name="T42" fmla="*/ 25 w 40"/>
                <a:gd name="T43" fmla="*/ 2 h 10"/>
                <a:gd name="T44" fmla="*/ 25 w 40"/>
                <a:gd name="T45" fmla="*/ 2 h 10"/>
                <a:gd name="T46" fmla="*/ 25 w 40"/>
                <a:gd name="T47" fmla="*/ 2 h 10"/>
                <a:gd name="T48" fmla="*/ 25 w 40"/>
                <a:gd name="T49" fmla="*/ 2 h 10"/>
                <a:gd name="T50" fmla="*/ 25 w 40"/>
                <a:gd name="T51" fmla="*/ 2 h 10"/>
                <a:gd name="T52" fmla="*/ 25 w 40"/>
                <a:gd name="T53" fmla="*/ 2 h 10"/>
                <a:gd name="T54" fmla="*/ 24 w 40"/>
                <a:gd name="T55" fmla="*/ 3 h 10"/>
                <a:gd name="T56" fmla="*/ 15 w 40"/>
                <a:gd name="T57" fmla="*/ 4 h 10"/>
                <a:gd name="T58" fmla="*/ 4 w 40"/>
                <a:gd name="T59" fmla="*/ 5 h 10"/>
                <a:gd name="T60" fmla="*/ 0 w 40"/>
                <a:gd name="T61" fmla="*/ 6 h 10"/>
                <a:gd name="T62" fmla="*/ 1 w 40"/>
                <a:gd name="T6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" h="10">
                  <a:moveTo>
                    <a:pt x="1" y="10"/>
                  </a:moveTo>
                  <a:cubicBezTo>
                    <a:pt x="2" y="10"/>
                    <a:pt x="3" y="9"/>
                    <a:pt x="4" y="9"/>
                  </a:cubicBezTo>
                  <a:cubicBezTo>
                    <a:pt x="8" y="9"/>
                    <a:pt x="13" y="9"/>
                    <a:pt x="17" y="8"/>
                  </a:cubicBezTo>
                  <a:cubicBezTo>
                    <a:pt x="20" y="8"/>
                    <a:pt x="22" y="7"/>
                    <a:pt x="24" y="7"/>
                  </a:cubicBezTo>
                  <a:cubicBezTo>
                    <a:pt x="25" y="7"/>
                    <a:pt x="25" y="7"/>
                    <a:pt x="26" y="6"/>
                  </a:cubicBezTo>
                  <a:cubicBezTo>
                    <a:pt x="27" y="6"/>
                    <a:pt x="27" y="6"/>
                    <a:pt x="28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5"/>
                    <a:pt x="29" y="5"/>
                    <a:pt x="30" y="4"/>
                  </a:cubicBezTo>
                  <a:cubicBezTo>
                    <a:pt x="30" y="4"/>
                    <a:pt x="32" y="4"/>
                    <a:pt x="33" y="4"/>
                  </a:cubicBezTo>
                  <a:cubicBezTo>
                    <a:pt x="34" y="4"/>
                    <a:pt x="36" y="4"/>
                    <a:pt x="37" y="5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38" y="0"/>
                    <a:pt x="35" y="0"/>
                    <a:pt x="33" y="0"/>
                  </a:cubicBezTo>
                  <a:cubicBezTo>
                    <a:pt x="31" y="0"/>
                    <a:pt x="29" y="0"/>
                    <a:pt x="28" y="0"/>
                  </a:cubicBezTo>
                  <a:cubicBezTo>
                    <a:pt x="27" y="1"/>
                    <a:pt x="26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4" y="3"/>
                  </a:cubicBezTo>
                  <a:cubicBezTo>
                    <a:pt x="22" y="3"/>
                    <a:pt x="18" y="4"/>
                    <a:pt x="15" y="4"/>
                  </a:cubicBezTo>
                  <a:cubicBezTo>
                    <a:pt x="11" y="5"/>
                    <a:pt x="7" y="5"/>
                    <a:pt x="4" y="5"/>
                  </a:cubicBezTo>
                  <a:cubicBezTo>
                    <a:pt x="3" y="5"/>
                    <a:pt x="1" y="5"/>
                    <a:pt x="0" y="6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Freeform 122">
              <a:extLst>
                <a:ext uri="{FF2B5EF4-FFF2-40B4-BE49-F238E27FC236}">
                  <a16:creationId xmlns:a16="http://schemas.microsoft.com/office/drawing/2014/main" id="{AE836ECA-1A19-487E-911A-30018AD7F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26" y="6176963"/>
              <a:ext cx="166688" cy="50800"/>
            </a:xfrm>
            <a:custGeom>
              <a:avLst/>
              <a:gdLst>
                <a:gd name="T0" fmla="*/ 56 w 56"/>
                <a:gd name="T1" fmla="*/ 11 h 17"/>
                <a:gd name="T2" fmla="*/ 53 w 56"/>
                <a:gd name="T3" fmla="*/ 11 h 17"/>
                <a:gd name="T4" fmla="*/ 53 w 56"/>
                <a:gd name="T5" fmla="*/ 11 h 17"/>
                <a:gd name="T6" fmla="*/ 53 w 56"/>
                <a:gd name="T7" fmla="*/ 11 h 17"/>
                <a:gd name="T8" fmla="*/ 34 w 56"/>
                <a:gd name="T9" fmla="*/ 10 h 17"/>
                <a:gd name="T10" fmla="*/ 15 w 56"/>
                <a:gd name="T11" fmla="*/ 12 h 17"/>
                <a:gd name="T12" fmla="*/ 15 w 56"/>
                <a:gd name="T13" fmla="*/ 12 h 17"/>
                <a:gd name="T14" fmla="*/ 12 w 56"/>
                <a:gd name="T15" fmla="*/ 13 h 17"/>
                <a:gd name="T16" fmla="*/ 6 w 56"/>
                <a:gd name="T17" fmla="*/ 11 h 17"/>
                <a:gd name="T18" fmla="*/ 4 w 56"/>
                <a:gd name="T19" fmla="*/ 9 h 17"/>
                <a:gd name="T20" fmla="*/ 4 w 56"/>
                <a:gd name="T21" fmla="*/ 8 h 17"/>
                <a:gd name="T22" fmla="*/ 6 w 56"/>
                <a:gd name="T23" fmla="*/ 7 h 17"/>
                <a:gd name="T24" fmla="*/ 6 w 56"/>
                <a:gd name="T25" fmla="*/ 7 h 17"/>
                <a:gd name="T26" fmla="*/ 23 w 56"/>
                <a:gd name="T27" fmla="*/ 4 h 17"/>
                <a:gd name="T28" fmla="*/ 23 w 56"/>
                <a:gd name="T29" fmla="*/ 0 h 17"/>
                <a:gd name="T30" fmla="*/ 6 w 56"/>
                <a:gd name="T31" fmla="*/ 3 h 17"/>
                <a:gd name="T32" fmla="*/ 6 w 56"/>
                <a:gd name="T33" fmla="*/ 3 h 17"/>
                <a:gd name="T34" fmla="*/ 2 w 56"/>
                <a:gd name="T35" fmla="*/ 5 h 17"/>
                <a:gd name="T36" fmla="*/ 0 w 56"/>
                <a:gd name="T37" fmla="*/ 9 h 17"/>
                <a:gd name="T38" fmla="*/ 4 w 56"/>
                <a:gd name="T39" fmla="*/ 15 h 17"/>
                <a:gd name="T40" fmla="*/ 12 w 56"/>
                <a:gd name="T41" fmla="*/ 17 h 17"/>
                <a:gd name="T42" fmla="*/ 17 w 56"/>
                <a:gd name="T43" fmla="*/ 16 h 17"/>
                <a:gd name="T44" fmla="*/ 17 w 56"/>
                <a:gd name="T45" fmla="*/ 16 h 17"/>
                <a:gd name="T46" fmla="*/ 17 w 56"/>
                <a:gd name="T47" fmla="*/ 16 h 17"/>
                <a:gd name="T48" fmla="*/ 34 w 56"/>
                <a:gd name="T49" fmla="*/ 14 h 17"/>
                <a:gd name="T50" fmla="*/ 53 w 56"/>
                <a:gd name="T51" fmla="*/ 15 h 17"/>
                <a:gd name="T52" fmla="*/ 53 w 56"/>
                <a:gd name="T53" fmla="*/ 13 h 17"/>
                <a:gd name="T54" fmla="*/ 53 w 56"/>
                <a:gd name="T55" fmla="*/ 15 h 17"/>
                <a:gd name="T56" fmla="*/ 56 w 56"/>
                <a:gd name="T57" fmla="*/ 15 h 17"/>
                <a:gd name="T58" fmla="*/ 56 w 56"/>
                <a:gd name="T59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6" h="17">
                  <a:moveTo>
                    <a:pt x="56" y="11"/>
                  </a:moveTo>
                  <a:cubicBezTo>
                    <a:pt x="55" y="11"/>
                    <a:pt x="54" y="11"/>
                    <a:pt x="53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48" y="11"/>
                    <a:pt x="41" y="10"/>
                    <a:pt x="34" y="10"/>
                  </a:cubicBezTo>
                  <a:cubicBezTo>
                    <a:pt x="27" y="10"/>
                    <a:pt x="20" y="10"/>
                    <a:pt x="15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4" y="13"/>
                    <a:pt x="13" y="13"/>
                    <a:pt x="12" y="13"/>
                  </a:cubicBezTo>
                  <a:cubicBezTo>
                    <a:pt x="10" y="13"/>
                    <a:pt x="7" y="12"/>
                    <a:pt x="6" y="11"/>
                  </a:cubicBezTo>
                  <a:cubicBezTo>
                    <a:pt x="5" y="10"/>
                    <a:pt x="4" y="9"/>
                    <a:pt x="4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14" y="6"/>
                    <a:pt x="19" y="4"/>
                    <a:pt x="23" y="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8" y="0"/>
                    <a:pt x="13" y="2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3"/>
                    <a:pt x="3" y="4"/>
                    <a:pt x="2" y="5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11"/>
                    <a:pt x="1" y="13"/>
                    <a:pt x="4" y="15"/>
                  </a:cubicBezTo>
                  <a:cubicBezTo>
                    <a:pt x="6" y="16"/>
                    <a:pt x="9" y="17"/>
                    <a:pt x="12" y="17"/>
                  </a:cubicBezTo>
                  <a:cubicBezTo>
                    <a:pt x="13" y="17"/>
                    <a:pt x="15" y="17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5"/>
                    <a:pt x="27" y="14"/>
                    <a:pt x="34" y="14"/>
                  </a:cubicBezTo>
                  <a:cubicBezTo>
                    <a:pt x="41" y="14"/>
                    <a:pt x="48" y="15"/>
                    <a:pt x="53" y="15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5" y="15"/>
                    <a:pt x="56" y="15"/>
                  </a:cubicBezTo>
                  <a:cubicBezTo>
                    <a:pt x="56" y="11"/>
                    <a:pt x="56" y="11"/>
                    <a:pt x="56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Freeform 123">
              <a:extLst>
                <a:ext uri="{FF2B5EF4-FFF2-40B4-BE49-F238E27FC236}">
                  <a16:creationId xmlns:a16="http://schemas.microsoft.com/office/drawing/2014/main" id="{D97669FF-B152-47BF-B7F7-71D6BF4BF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26" y="5961063"/>
              <a:ext cx="328613" cy="227013"/>
            </a:xfrm>
            <a:custGeom>
              <a:avLst/>
              <a:gdLst>
                <a:gd name="T0" fmla="*/ 6 w 110"/>
                <a:gd name="T1" fmla="*/ 72 h 76"/>
                <a:gd name="T2" fmla="*/ 6 w 110"/>
                <a:gd name="T3" fmla="*/ 72 h 76"/>
                <a:gd name="T4" fmla="*/ 5 w 110"/>
                <a:gd name="T5" fmla="*/ 71 h 76"/>
                <a:gd name="T6" fmla="*/ 4 w 110"/>
                <a:gd name="T7" fmla="*/ 70 h 76"/>
                <a:gd name="T8" fmla="*/ 4 w 110"/>
                <a:gd name="T9" fmla="*/ 67 h 76"/>
                <a:gd name="T10" fmla="*/ 2 w 110"/>
                <a:gd name="T11" fmla="*/ 67 h 76"/>
                <a:gd name="T12" fmla="*/ 2 w 110"/>
                <a:gd name="T13" fmla="*/ 69 h 76"/>
                <a:gd name="T14" fmla="*/ 82 w 110"/>
                <a:gd name="T15" fmla="*/ 60 h 76"/>
                <a:gd name="T16" fmla="*/ 95 w 110"/>
                <a:gd name="T17" fmla="*/ 55 h 76"/>
                <a:gd name="T18" fmla="*/ 107 w 110"/>
                <a:gd name="T19" fmla="*/ 34 h 76"/>
                <a:gd name="T20" fmla="*/ 110 w 110"/>
                <a:gd name="T21" fmla="*/ 10 h 76"/>
                <a:gd name="T22" fmla="*/ 109 w 110"/>
                <a:gd name="T23" fmla="*/ 0 h 76"/>
                <a:gd name="T24" fmla="*/ 105 w 110"/>
                <a:gd name="T25" fmla="*/ 1 h 76"/>
                <a:gd name="T26" fmla="*/ 106 w 110"/>
                <a:gd name="T27" fmla="*/ 10 h 76"/>
                <a:gd name="T28" fmla="*/ 100 w 110"/>
                <a:gd name="T29" fmla="*/ 40 h 76"/>
                <a:gd name="T30" fmla="*/ 92 w 110"/>
                <a:gd name="T31" fmla="*/ 51 h 76"/>
                <a:gd name="T32" fmla="*/ 82 w 110"/>
                <a:gd name="T33" fmla="*/ 56 h 76"/>
                <a:gd name="T34" fmla="*/ 1 w 110"/>
                <a:gd name="T35" fmla="*/ 65 h 76"/>
                <a:gd name="T36" fmla="*/ 0 w 110"/>
                <a:gd name="T37" fmla="*/ 65 h 76"/>
                <a:gd name="T38" fmla="*/ 0 w 110"/>
                <a:gd name="T39" fmla="*/ 67 h 76"/>
                <a:gd name="T40" fmla="*/ 0 w 110"/>
                <a:gd name="T41" fmla="*/ 72 h 76"/>
                <a:gd name="T42" fmla="*/ 2 w 110"/>
                <a:gd name="T43" fmla="*/ 75 h 76"/>
                <a:gd name="T44" fmla="*/ 6 w 110"/>
                <a:gd name="T45" fmla="*/ 76 h 76"/>
                <a:gd name="T46" fmla="*/ 6 w 110"/>
                <a:gd name="T47" fmla="*/ 76 h 76"/>
                <a:gd name="T48" fmla="*/ 6 w 110"/>
                <a:gd name="T49" fmla="*/ 7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0" h="76">
                  <a:moveTo>
                    <a:pt x="6" y="72"/>
                  </a:moveTo>
                  <a:cubicBezTo>
                    <a:pt x="6" y="72"/>
                    <a:pt x="6" y="72"/>
                    <a:pt x="6" y="72"/>
                  </a:cubicBezTo>
                  <a:cubicBezTo>
                    <a:pt x="5" y="72"/>
                    <a:pt x="5" y="71"/>
                    <a:pt x="5" y="71"/>
                  </a:cubicBezTo>
                  <a:cubicBezTo>
                    <a:pt x="4" y="71"/>
                    <a:pt x="4" y="70"/>
                    <a:pt x="4" y="70"/>
                  </a:cubicBezTo>
                  <a:cubicBezTo>
                    <a:pt x="4" y="69"/>
                    <a:pt x="4" y="68"/>
                    <a:pt x="4" y="67"/>
                  </a:cubicBezTo>
                  <a:cubicBezTo>
                    <a:pt x="2" y="67"/>
                    <a:pt x="2" y="67"/>
                    <a:pt x="2" y="67"/>
                  </a:cubicBezTo>
                  <a:cubicBezTo>
                    <a:pt x="2" y="69"/>
                    <a:pt x="2" y="69"/>
                    <a:pt x="2" y="69"/>
                  </a:cubicBezTo>
                  <a:cubicBezTo>
                    <a:pt x="27" y="60"/>
                    <a:pt x="54" y="60"/>
                    <a:pt x="82" y="60"/>
                  </a:cubicBezTo>
                  <a:cubicBezTo>
                    <a:pt x="87" y="60"/>
                    <a:pt x="92" y="58"/>
                    <a:pt x="95" y="55"/>
                  </a:cubicBezTo>
                  <a:cubicBezTo>
                    <a:pt x="101" y="50"/>
                    <a:pt x="104" y="42"/>
                    <a:pt x="107" y="34"/>
                  </a:cubicBezTo>
                  <a:cubicBezTo>
                    <a:pt x="109" y="26"/>
                    <a:pt x="110" y="17"/>
                    <a:pt x="110" y="10"/>
                  </a:cubicBezTo>
                  <a:cubicBezTo>
                    <a:pt x="110" y="6"/>
                    <a:pt x="110" y="3"/>
                    <a:pt x="109" y="0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105" y="3"/>
                    <a:pt x="106" y="6"/>
                    <a:pt x="106" y="10"/>
                  </a:cubicBezTo>
                  <a:cubicBezTo>
                    <a:pt x="106" y="19"/>
                    <a:pt x="104" y="31"/>
                    <a:pt x="100" y="40"/>
                  </a:cubicBezTo>
                  <a:cubicBezTo>
                    <a:pt x="98" y="45"/>
                    <a:pt x="95" y="49"/>
                    <a:pt x="92" y="51"/>
                  </a:cubicBezTo>
                  <a:cubicBezTo>
                    <a:pt x="89" y="54"/>
                    <a:pt x="86" y="56"/>
                    <a:pt x="82" y="56"/>
                  </a:cubicBezTo>
                  <a:cubicBezTo>
                    <a:pt x="54" y="56"/>
                    <a:pt x="27" y="56"/>
                    <a:pt x="1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8"/>
                    <a:pt x="0" y="70"/>
                    <a:pt x="0" y="72"/>
                  </a:cubicBezTo>
                  <a:cubicBezTo>
                    <a:pt x="1" y="73"/>
                    <a:pt x="1" y="74"/>
                    <a:pt x="2" y="75"/>
                  </a:cubicBezTo>
                  <a:cubicBezTo>
                    <a:pt x="3" y="75"/>
                    <a:pt x="5" y="76"/>
                    <a:pt x="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72"/>
                    <a:pt x="6" y="72"/>
                    <a:pt x="6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124">
              <a:extLst>
                <a:ext uri="{FF2B5EF4-FFF2-40B4-BE49-F238E27FC236}">
                  <a16:creationId xmlns:a16="http://schemas.microsoft.com/office/drawing/2014/main" id="{D4ACEEB3-495C-4034-BB53-D2CED0EBF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326" y="4916488"/>
              <a:ext cx="496888" cy="1444625"/>
            </a:xfrm>
            <a:custGeom>
              <a:avLst/>
              <a:gdLst>
                <a:gd name="T0" fmla="*/ 0 w 166"/>
                <a:gd name="T1" fmla="*/ 4 h 484"/>
                <a:gd name="T2" fmla="*/ 95 w 166"/>
                <a:gd name="T3" fmla="*/ 44 h 484"/>
                <a:gd name="T4" fmla="*/ 132 w 166"/>
                <a:gd name="T5" fmla="*/ 82 h 484"/>
                <a:gd name="T6" fmla="*/ 149 w 166"/>
                <a:gd name="T7" fmla="*/ 139 h 484"/>
                <a:gd name="T8" fmla="*/ 151 w 166"/>
                <a:gd name="T9" fmla="*/ 221 h 484"/>
                <a:gd name="T10" fmla="*/ 159 w 166"/>
                <a:gd name="T11" fmla="*/ 289 h 484"/>
                <a:gd name="T12" fmla="*/ 161 w 166"/>
                <a:gd name="T13" fmla="*/ 322 h 484"/>
                <a:gd name="T14" fmla="*/ 159 w 166"/>
                <a:gd name="T15" fmla="*/ 351 h 484"/>
                <a:gd name="T16" fmla="*/ 147 w 166"/>
                <a:gd name="T17" fmla="*/ 405 h 484"/>
                <a:gd name="T18" fmla="*/ 141 w 166"/>
                <a:gd name="T19" fmla="*/ 425 h 484"/>
                <a:gd name="T20" fmla="*/ 138 w 166"/>
                <a:gd name="T21" fmla="*/ 439 h 484"/>
                <a:gd name="T22" fmla="*/ 138 w 166"/>
                <a:gd name="T23" fmla="*/ 439 h 484"/>
                <a:gd name="T24" fmla="*/ 138 w 166"/>
                <a:gd name="T25" fmla="*/ 439 h 484"/>
                <a:gd name="T26" fmla="*/ 138 w 166"/>
                <a:gd name="T27" fmla="*/ 443 h 484"/>
                <a:gd name="T28" fmla="*/ 137 w 166"/>
                <a:gd name="T29" fmla="*/ 443 h 484"/>
                <a:gd name="T30" fmla="*/ 137 w 166"/>
                <a:gd name="T31" fmla="*/ 443 h 484"/>
                <a:gd name="T32" fmla="*/ 119 w 166"/>
                <a:gd name="T33" fmla="*/ 468 h 484"/>
                <a:gd name="T34" fmla="*/ 109 w 166"/>
                <a:gd name="T35" fmla="*/ 477 h 484"/>
                <a:gd name="T36" fmla="*/ 106 w 166"/>
                <a:gd name="T37" fmla="*/ 480 h 484"/>
                <a:gd name="T38" fmla="*/ 105 w 166"/>
                <a:gd name="T39" fmla="*/ 481 h 484"/>
                <a:gd name="T40" fmla="*/ 107 w 166"/>
                <a:gd name="T41" fmla="*/ 484 h 484"/>
                <a:gd name="T42" fmla="*/ 122 w 166"/>
                <a:gd name="T43" fmla="*/ 471 h 484"/>
                <a:gd name="T44" fmla="*/ 142 w 166"/>
                <a:gd name="T45" fmla="*/ 444 h 484"/>
                <a:gd name="T46" fmla="*/ 140 w 166"/>
                <a:gd name="T47" fmla="*/ 443 h 484"/>
                <a:gd name="T48" fmla="*/ 142 w 166"/>
                <a:gd name="T49" fmla="*/ 444 h 484"/>
                <a:gd name="T50" fmla="*/ 142 w 166"/>
                <a:gd name="T51" fmla="*/ 439 h 484"/>
                <a:gd name="T52" fmla="*/ 140 w 166"/>
                <a:gd name="T53" fmla="*/ 439 h 484"/>
                <a:gd name="T54" fmla="*/ 142 w 166"/>
                <a:gd name="T55" fmla="*/ 439 h 484"/>
                <a:gd name="T56" fmla="*/ 145 w 166"/>
                <a:gd name="T57" fmla="*/ 426 h 484"/>
                <a:gd name="T58" fmla="*/ 164 w 166"/>
                <a:gd name="T59" fmla="*/ 352 h 484"/>
                <a:gd name="T60" fmla="*/ 166 w 166"/>
                <a:gd name="T61" fmla="*/ 322 h 484"/>
                <a:gd name="T62" fmla="*/ 163 w 166"/>
                <a:gd name="T63" fmla="*/ 288 h 484"/>
                <a:gd name="T64" fmla="*/ 155 w 166"/>
                <a:gd name="T65" fmla="*/ 221 h 484"/>
                <a:gd name="T66" fmla="*/ 153 w 166"/>
                <a:gd name="T67" fmla="*/ 139 h 484"/>
                <a:gd name="T68" fmla="*/ 136 w 166"/>
                <a:gd name="T69" fmla="*/ 79 h 484"/>
                <a:gd name="T70" fmla="*/ 73 w 166"/>
                <a:gd name="T71" fmla="*/ 26 h 484"/>
                <a:gd name="T72" fmla="*/ 1 w 166"/>
                <a:gd name="T73" fmla="*/ 0 h 484"/>
                <a:gd name="T74" fmla="*/ 0 w 166"/>
                <a:gd name="T75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6" h="484">
                  <a:moveTo>
                    <a:pt x="0" y="4"/>
                  </a:moveTo>
                  <a:cubicBezTo>
                    <a:pt x="28" y="12"/>
                    <a:pt x="65" y="23"/>
                    <a:pt x="95" y="44"/>
                  </a:cubicBezTo>
                  <a:cubicBezTo>
                    <a:pt x="110" y="54"/>
                    <a:pt x="123" y="66"/>
                    <a:pt x="132" y="82"/>
                  </a:cubicBezTo>
                  <a:cubicBezTo>
                    <a:pt x="142" y="97"/>
                    <a:pt x="148" y="116"/>
                    <a:pt x="149" y="139"/>
                  </a:cubicBezTo>
                  <a:cubicBezTo>
                    <a:pt x="150" y="185"/>
                    <a:pt x="150" y="204"/>
                    <a:pt x="151" y="221"/>
                  </a:cubicBezTo>
                  <a:cubicBezTo>
                    <a:pt x="151" y="238"/>
                    <a:pt x="153" y="253"/>
                    <a:pt x="159" y="289"/>
                  </a:cubicBezTo>
                  <a:cubicBezTo>
                    <a:pt x="161" y="300"/>
                    <a:pt x="161" y="311"/>
                    <a:pt x="161" y="322"/>
                  </a:cubicBezTo>
                  <a:cubicBezTo>
                    <a:pt x="161" y="332"/>
                    <a:pt x="161" y="342"/>
                    <a:pt x="159" y="351"/>
                  </a:cubicBezTo>
                  <a:cubicBezTo>
                    <a:pt x="157" y="372"/>
                    <a:pt x="152" y="391"/>
                    <a:pt x="147" y="405"/>
                  </a:cubicBezTo>
                  <a:cubicBezTo>
                    <a:pt x="145" y="413"/>
                    <a:pt x="143" y="419"/>
                    <a:pt x="141" y="425"/>
                  </a:cubicBezTo>
                  <a:cubicBezTo>
                    <a:pt x="140" y="430"/>
                    <a:pt x="139" y="435"/>
                    <a:pt x="138" y="439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0"/>
                    <a:pt x="138" y="441"/>
                    <a:pt x="138" y="443"/>
                  </a:cubicBezTo>
                  <a:cubicBezTo>
                    <a:pt x="137" y="443"/>
                    <a:pt x="137" y="443"/>
                    <a:pt x="137" y="443"/>
                  </a:cubicBezTo>
                  <a:cubicBezTo>
                    <a:pt x="137" y="443"/>
                    <a:pt x="137" y="443"/>
                    <a:pt x="137" y="443"/>
                  </a:cubicBezTo>
                  <a:cubicBezTo>
                    <a:pt x="135" y="451"/>
                    <a:pt x="127" y="461"/>
                    <a:pt x="119" y="468"/>
                  </a:cubicBezTo>
                  <a:cubicBezTo>
                    <a:pt x="115" y="472"/>
                    <a:pt x="112" y="475"/>
                    <a:pt x="109" y="477"/>
                  </a:cubicBezTo>
                  <a:cubicBezTo>
                    <a:pt x="108" y="478"/>
                    <a:pt x="107" y="479"/>
                    <a:pt x="106" y="480"/>
                  </a:cubicBezTo>
                  <a:cubicBezTo>
                    <a:pt x="105" y="480"/>
                    <a:pt x="105" y="481"/>
                    <a:pt x="105" y="481"/>
                  </a:cubicBezTo>
                  <a:cubicBezTo>
                    <a:pt x="107" y="484"/>
                    <a:pt x="107" y="484"/>
                    <a:pt x="107" y="484"/>
                  </a:cubicBezTo>
                  <a:cubicBezTo>
                    <a:pt x="107" y="484"/>
                    <a:pt x="114" y="479"/>
                    <a:pt x="122" y="471"/>
                  </a:cubicBezTo>
                  <a:cubicBezTo>
                    <a:pt x="130" y="464"/>
                    <a:pt x="139" y="454"/>
                    <a:pt x="142" y="444"/>
                  </a:cubicBezTo>
                  <a:cubicBezTo>
                    <a:pt x="140" y="443"/>
                    <a:pt x="140" y="443"/>
                    <a:pt x="140" y="443"/>
                  </a:cubicBezTo>
                  <a:cubicBezTo>
                    <a:pt x="142" y="444"/>
                    <a:pt x="142" y="444"/>
                    <a:pt x="142" y="444"/>
                  </a:cubicBezTo>
                  <a:cubicBezTo>
                    <a:pt x="142" y="442"/>
                    <a:pt x="142" y="440"/>
                    <a:pt x="142" y="439"/>
                  </a:cubicBezTo>
                  <a:cubicBezTo>
                    <a:pt x="140" y="439"/>
                    <a:pt x="140" y="439"/>
                    <a:pt x="140" y="439"/>
                  </a:cubicBezTo>
                  <a:cubicBezTo>
                    <a:pt x="142" y="439"/>
                    <a:pt x="142" y="439"/>
                    <a:pt x="142" y="439"/>
                  </a:cubicBezTo>
                  <a:cubicBezTo>
                    <a:pt x="143" y="436"/>
                    <a:pt x="144" y="431"/>
                    <a:pt x="145" y="426"/>
                  </a:cubicBezTo>
                  <a:cubicBezTo>
                    <a:pt x="150" y="410"/>
                    <a:pt x="159" y="384"/>
                    <a:pt x="164" y="352"/>
                  </a:cubicBezTo>
                  <a:cubicBezTo>
                    <a:pt x="165" y="342"/>
                    <a:pt x="166" y="332"/>
                    <a:pt x="166" y="322"/>
                  </a:cubicBezTo>
                  <a:cubicBezTo>
                    <a:pt x="166" y="311"/>
                    <a:pt x="165" y="300"/>
                    <a:pt x="163" y="288"/>
                  </a:cubicBezTo>
                  <a:cubicBezTo>
                    <a:pt x="157" y="252"/>
                    <a:pt x="156" y="238"/>
                    <a:pt x="155" y="221"/>
                  </a:cubicBezTo>
                  <a:cubicBezTo>
                    <a:pt x="154" y="204"/>
                    <a:pt x="154" y="185"/>
                    <a:pt x="153" y="139"/>
                  </a:cubicBezTo>
                  <a:cubicBezTo>
                    <a:pt x="152" y="115"/>
                    <a:pt x="146" y="96"/>
                    <a:pt x="136" y="79"/>
                  </a:cubicBezTo>
                  <a:cubicBezTo>
                    <a:pt x="121" y="55"/>
                    <a:pt x="98" y="38"/>
                    <a:pt x="73" y="26"/>
                  </a:cubicBezTo>
                  <a:cubicBezTo>
                    <a:pt x="48" y="14"/>
                    <a:pt x="22" y="6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125">
              <a:extLst>
                <a:ext uri="{FF2B5EF4-FFF2-40B4-BE49-F238E27FC236}">
                  <a16:creationId xmlns:a16="http://schemas.microsoft.com/office/drawing/2014/main" id="{5487B229-834A-4D26-8D96-584D0B9A3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538" y="5549901"/>
              <a:ext cx="1095375" cy="211138"/>
            </a:xfrm>
            <a:custGeom>
              <a:avLst/>
              <a:gdLst>
                <a:gd name="T0" fmla="*/ 363 w 367"/>
                <a:gd name="T1" fmla="*/ 1 h 71"/>
                <a:gd name="T2" fmla="*/ 364 w 367"/>
                <a:gd name="T3" fmla="*/ 0 h 71"/>
                <a:gd name="T4" fmla="*/ 354 w 367"/>
                <a:gd name="T5" fmla="*/ 15 h 71"/>
                <a:gd name="T6" fmla="*/ 322 w 367"/>
                <a:gd name="T7" fmla="*/ 66 h 71"/>
                <a:gd name="T8" fmla="*/ 318 w 367"/>
                <a:gd name="T9" fmla="*/ 66 h 71"/>
                <a:gd name="T10" fmla="*/ 295 w 367"/>
                <a:gd name="T11" fmla="*/ 43 h 71"/>
                <a:gd name="T12" fmla="*/ 279 w 367"/>
                <a:gd name="T13" fmla="*/ 34 h 71"/>
                <a:gd name="T14" fmla="*/ 275 w 367"/>
                <a:gd name="T15" fmla="*/ 34 h 71"/>
                <a:gd name="T16" fmla="*/ 261 w 367"/>
                <a:gd name="T17" fmla="*/ 37 h 71"/>
                <a:gd name="T18" fmla="*/ 236 w 367"/>
                <a:gd name="T19" fmla="*/ 38 h 71"/>
                <a:gd name="T20" fmla="*/ 107 w 367"/>
                <a:gd name="T21" fmla="*/ 31 h 71"/>
                <a:gd name="T22" fmla="*/ 101 w 367"/>
                <a:gd name="T23" fmla="*/ 31 h 71"/>
                <a:gd name="T24" fmla="*/ 90 w 367"/>
                <a:gd name="T25" fmla="*/ 32 h 71"/>
                <a:gd name="T26" fmla="*/ 34 w 367"/>
                <a:gd name="T27" fmla="*/ 25 h 71"/>
                <a:gd name="T28" fmla="*/ 0 w 367"/>
                <a:gd name="T29" fmla="*/ 13 h 71"/>
                <a:gd name="T30" fmla="*/ 70 w 367"/>
                <a:gd name="T31" fmla="*/ 34 h 71"/>
                <a:gd name="T32" fmla="*/ 101 w 367"/>
                <a:gd name="T33" fmla="*/ 35 h 71"/>
                <a:gd name="T34" fmla="*/ 101 w 367"/>
                <a:gd name="T35" fmla="*/ 35 h 71"/>
                <a:gd name="T36" fmla="*/ 130 w 367"/>
                <a:gd name="T37" fmla="*/ 36 h 71"/>
                <a:gd name="T38" fmla="*/ 262 w 367"/>
                <a:gd name="T39" fmla="*/ 41 h 71"/>
                <a:gd name="T40" fmla="*/ 277 w 367"/>
                <a:gd name="T41" fmla="*/ 38 h 71"/>
                <a:gd name="T42" fmla="*/ 279 w 367"/>
                <a:gd name="T43" fmla="*/ 38 h 71"/>
                <a:gd name="T44" fmla="*/ 306 w 367"/>
                <a:gd name="T45" fmla="*/ 60 h 71"/>
                <a:gd name="T46" fmla="*/ 321 w 367"/>
                <a:gd name="T47" fmla="*/ 71 h 71"/>
                <a:gd name="T48" fmla="*/ 343 w 367"/>
                <a:gd name="T49" fmla="*/ 42 h 71"/>
                <a:gd name="T50" fmla="*/ 364 w 367"/>
                <a:gd name="T51" fmla="*/ 6 h 71"/>
                <a:gd name="T52" fmla="*/ 367 w 367"/>
                <a:gd name="T53" fmla="*/ 3 h 71"/>
                <a:gd name="T54" fmla="*/ 367 w 367"/>
                <a:gd name="T55" fmla="*/ 2 h 71"/>
                <a:gd name="T56" fmla="*/ 367 w 367"/>
                <a:gd name="T57" fmla="*/ 2 h 71"/>
                <a:gd name="T58" fmla="*/ 366 w 367"/>
                <a:gd name="T59" fmla="*/ 2 h 71"/>
                <a:gd name="T60" fmla="*/ 367 w 367"/>
                <a:gd name="T61" fmla="*/ 2 h 71"/>
                <a:gd name="T62" fmla="*/ 363 w 367"/>
                <a:gd name="T63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7" h="71">
                  <a:moveTo>
                    <a:pt x="363" y="1"/>
                  </a:moveTo>
                  <a:cubicBezTo>
                    <a:pt x="363" y="1"/>
                    <a:pt x="363" y="1"/>
                    <a:pt x="363" y="1"/>
                  </a:cubicBezTo>
                  <a:cubicBezTo>
                    <a:pt x="365" y="1"/>
                    <a:pt x="365" y="1"/>
                    <a:pt x="365" y="1"/>
                  </a:cubicBezTo>
                  <a:cubicBezTo>
                    <a:pt x="364" y="0"/>
                    <a:pt x="364" y="0"/>
                    <a:pt x="364" y="0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62" y="2"/>
                    <a:pt x="359" y="8"/>
                    <a:pt x="354" y="15"/>
                  </a:cubicBezTo>
                  <a:cubicBezTo>
                    <a:pt x="350" y="22"/>
                    <a:pt x="344" y="31"/>
                    <a:pt x="339" y="40"/>
                  </a:cubicBezTo>
                  <a:cubicBezTo>
                    <a:pt x="332" y="52"/>
                    <a:pt x="326" y="62"/>
                    <a:pt x="322" y="66"/>
                  </a:cubicBezTo>
                  <a:cubicBezTo>
                    <a:pt x="322" y="67"/>
                    <a:pt x="322" y="67"/>
                    <a:pt x="321" y="67"/>
                  </a:cubicBezTo>
                  <a:cubicBezTo>
                    <a:pt x="321" y="67"/>
                    <a:pt x="320" y="67"/>
                    <a:pt x="318" y="66"/>
                  </a:cubicBezTo>
                  <a:cubicBezTo>
                    <a:pt x="316" y="65"/>
                    <a:pt x="313" y="62"/>
                    <a:pt x="310" y="59"/>
                  </a:cubicBezTo>
                  <a:cubicBezTo>
                    <a:pt x="306" y="54"/>
                    <a:pt x="301" y="48"/>
                    <a:pt x="295" y="43"/>
                  </a:cubicBezTo>
                  <a:cubicBezTo>
                    <a:pt x="293" y="40"/>
                    <a:pt x="290" y="38"/>
                    <a:pt x="287" y="36"/>
                  </a:cubicBezTo>
                  <a:cubicBezTo>
                    <a:pt x="285" y="35"/>
                    <a:pt x="282" y="34"/>
                    <a:pt x="279" y="34"/>
                  </a:cubicBezTo>
                  <a:cubicBezTo>
                    <a:pt x="278" y="34"/>
                    <a:pt x="276" y="34"/>
                    <a:pt x="275" y="34"/>
                  </a:cubicBezTo>
                  <a:cubicBezTo>
                    <a:pt x="275" y="34"/>
                    <a:pt x="275" y="34"/>
                    <a:pt x="275" y="34"/>
                  </a:cubicBezTo>
                  <a:cubicBezTo>
                    <a:pt x="273" y="35"/>
                    <a:pt x="268" y="36"/>
                    <a:pt x="261" y="37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54" y="37"/>
                    <a:pt x="246" y="38"/>
                    <a:pt x="236" y="38"/>
                  </a:cubicBezTo>
                  <a:cubicBezTo>
                    <a:pt x="201" y="38"/>
                    <a:pt x="154" y="35"/>
                    <a:pt x="130" y="32"/>
                  </a:cubicBezTo>
                  <a:cubicBezTo>
                    <a:pt x="120" y="31"/>
                    <a:pt x="113" y="31"/>
                    <a:pt x="107" y="31"/>
                  </a:cubicBezTo>
                  <a:cubicBezTo>
                    <a:pt x="105" y="31"/>
                    <a:pt x="103" y="31"/>
                    <a:pt x="101" y="31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97" y="31"/>
                    <a:pt x="93" y="32"/>
                    <a:pt x="90" y="32"/>
                  </a:cubicBezTo>
                  <a:cubicBezTo>
                    <a:pt x="85" y="32"/>
                    <a:pt x="80" y="31"/>
                    <a:pt x="71" y="30"/>
                  </a:cubicBezTo>
                  <a:cubicBezTo>
                    <a:pt x="57" y="28"/>
                    <a:pt x="45" y="27"/>
                    <a:pt x="34" y="25"/>
                  </a:cubicBezTo>
                  <a:cubicBezTo>
                    <a:pt x="23" y="23"/>
                    <a:pt x="12" y="20"/>
                    <a:pt x="3" y="1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0" y="23"/>
                    <a:pt x="21" y="27"/>
                    <a:pt x="34" y="29"/>
                  </a:cubicBezTo>
                  <a:cubicBezTo>
                    <a:pt x="45" y="31"/>
                    <a:pt x="57" y="32"/>
                    <a:pt x="70" y="34"/>
                  </a:cubicBezTo>
                  <a:cubicBezTo>
                    <a:pt x="79" y="35"/>
                    <a:pt x="85" y="36"/>
                    <a:pt x="90" y="36"/>
                  </a:cubicBezTo>
                  <a:cubicBezTo>
                    <a:pt x="94" y="36"/>
                    <a:pt x="97" y="36"/>
                    <a:pt x="101" y="35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5"/>
                    <a:pt x="101" y="35"/>
                    <a:pt x="101" y="35"/>
                  </a:cubicBezTo>
                  <a:cubicBezTo>
                    <a:pt x="103" y="35"/>
                    <a:pt x="105" y="35"/>
                    <a:pt x="107" y="35"/>
                  </a:cubicBezTo>
                  <a:cubicBezTo>
                    <a:pt x="113" y="35"/>
                    <a:pt x="120" y="35"/>
                    <a:pt x="130" y="36"/>
                  </a:cubicBezTo>
                  <a:cubicBezTo>
                    <a:pt x="154" y="39"/>
                    <a:pt x="201" y="42"/>
                    <a:pt x="236" y="42"/>
                  </a:cubicBezTo>
                  <a:cubicBezTo>
                    <a:pt x="246" y="42"/>
                    <a:pt x="255" y="42"/>
                    <a:pt x="262" y="41"/>
                  </a:cubicBezTo>
                  <a:cubicBezTo>
                    <a:pt x="262" y="41"/>
                    <a:pt x="262" y="41"/>
                    <a:pt x="262" y="41"/>
                  </a:cubicBezTo>
                  <a:cubicBezTo>
                    <a:pt x="268" y="41"/>
                    <a:pt x="273" y="40"/>
                    <a:pt x="277" y="38"/>
                  </a:cubicBezTo>
                  <a:cubicBezTo>
                    <a:pt x="277" y="38"/>
                    <a:pt x="277" y="38"/>
                    <a:pt x="277" y="38"/>
                  </a:cubicBezTo>
                  <a:cubicBezTo>
                    <a:pt x="278" y="38"/>
                    <a:pt x="278" y="38"/>
                    <a:pt x="279" y="38"/>
                  </a:cubicBezTo>
                  <a:cubicBezTo>
                    <a:pt x="282" y="38"/>
                    <a:pt x="285" y="40"/>
                    <a:pt x="289" y="43"/>
                  </a:cubicBezTo>
                  <a:cubicBezTo>
                    <a:pt x="295" y="47"/>
                    <a:pt x="300" y="54"/>
                    <a:pt x="306" y="60"/>
                  </a:cubicBezTo>
                  <a:cubicBezTo>
                    <a:pt x="309" y="63"/>
                    <a:pt x="311" y="66"/>
                    <a:pt x="314" y="68"/>
                  </a:cubicBezTo>
                  <a:cubicBezTo>
                    <a:pt x="316" y="70"/>
                    <a:pt x="318" y="71"/>
                    <a:pt x="321" y="71"/>
                  </a:cubicBezTo>
                  <a:cubicBezTo>
                    <a:pt x="323" y="71"/>
                    <a:pt x="325" y="71"/>
                    <a:pt x="326" y="69"/>
                  </a:cubicBezTo>
                  <a:cubicBezTo>
                    <a:pt x="329" y="64"/>
                    <a:pt x="336" y="54"/>
                    <a:pt x="343" y="42"/>
                  </a:cubicBezTo>
                  <a:cubicBezTo>
                    <a:pt x="348" y="33"/>
                    <a:pt x="354" y="23"/>
                    <a:pt x="359" y="16"/>
                  </a:cubicBezTo>
                  <a:cubicBezTo>
                    <a:pt x="361" y="12"/>
                    <a:pt x="363" y="9"/>
                    <a:pt x="364" y="6"/>
                  </a:cubicBezTo>
                  <a:cubicBezTo>
                    <a:pt x="365" y="5"/>
                    <a:pt x="366" y="4"/>
                    <a:pt x="366" y="3"/>
                  </a:cubicBezTo>
                  <a:cubicBezTo>
                    <a:pt x="367" y="3"/>
                    <a:pt x="367" y="3"/>
                    <a:pt x="367" y="3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6" y="2"/>
                    <a:pt x="366" y="2"/>
                    <a:pt x="366" y="2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6" y="2"/>
                    <a:pt x="366" y="2"/>
                    <a:pt x="366" y="2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7" y="2"/>
                    <a:pt x="367" y="2"/>
                    <a:pt x="367" y="2"/>
                  </a:cubicBezTo>
                  <a:cubicBezTo>
                    <a:pt x="367" y="1"/>
                    <a:pt x="367" y="1"/>
                    <a:pt x="367" y="1"/>
                  </a:cubicBezTo>
                  <a:cubicBezTo>
                    <a:pt x="363" y="1"/>
                    <a:pt x="363" y="1"/>
                    <a:pt x="3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Freeform 126">
              <a:extLst>
                <a:ext uri="{FF2B5EF4-FFF2-40B4-BE49-F238E27FC236}">
                  <a16:creationId xmlns:a16="http://schemas.microsoft.com/office/drawing/2014/main" id="{0CF1F377-01F2-46D2-B060-CA311B250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101" y="5553076"/>
              <a:ext cx="1544638" cy="1035050"/>
            </a:xfrm>
            <a:custGeom>
              <a:avLst/>
              <a:gdLst>
                <a:gd name="T0" fmla="*/ 223 w 517"/>
                <a:gd name="T1" fmla="*/ 211 h 347"/>
                <a:gd name="T2" fmla="*/ 289 w 517"/>
                <a:gd name="T3" fmla="*/ 206 h 347"/>
                <a:gd name="T4" fmla="*/ 362 w 517"/>
                <a:gd name="T5" fmla="*/ 200 h 347"/>
                <a:gd name="T6" fmla="*/ 380 w 517"/>
                <a:gd name="T7" fmla="*/ 202 h 347"/>
                <a:gd name="T8" fmla="*/ 418 w 517"/>
                <a:gd name="T9" fmla="*/ 195 h 347"/>
                <a:gd name="T10" fmla="*/ 441 w 517"/>
                <a:gd name="T11" fmla="*/ 181 h 347"/>
                <a:gd name="T12" fmla="*/ 449 w 517"/>
                <a:gd name="T13" fmla="*/ 172 h 347"/>
                <a:gd name="T14" fmla="*/ 452 w 517"/>
                <a:gd name="T15" fmla="*/ 178 h 347"/>
                <a:gd name="T16" fmla="*/ 496 w 517"/>
                <a:gd name="T17" fmla="*/ 229 h 347"/>
                <a:gd name="T18" fmla="*/ 513 w 517"/>
                <a:gd name="T19" fmla="*/ 256 h 347"/>
                <a:gd name="T20" fmla="*/ 498 w 517"/>
                <a:gd name="T21" fmla="*/ 284 h 347"/>
                <a:gd name="T22" fmla="*/ 497 w 517"/>
                <a:gd name="T23" fmla="*/ 285 h 347"/>
                <a:gd name="T24" fmla="*/ 497 w 517"/>
                <a:gd name="T25" fmla="*/ 285 h 347"/>
                <a:gd name="T26" fmla="*/ 489 w 517"/>
                <a:gd name="T27" fmla="*/ 288 h 347"/>
                <a:gd name="T28" fmla="*/ 479 w 517"/>
                <a:gd name="T29" fmla="*/ 307 h 347"/>
                <a:gd name="T30" fmla="*/ 469 w 517"/>
                <a:gd name="T31" fmla="*/ 307 h 347"/>
                <a:gd name="T32" fmla="*/ 327 w 517"/>
                <a:gd name="T33" fmla="*/ 318 h 347"/>
                <a:gd name="T34" fmla="*/ 146 w 517"/>
                <a:gd name="T35" fmla="*/ 342 h 347"/>
                <a:gd name="T36" fmla="*/ 74 w 517"/>
                <a:gd name="T37" fmla="*/ 312 h 347"/>
                <a:gd name="T38" fmla="*/ 32 w 517"/>
                <a:gd name="T39" fmla="*/ 185 h 347"/>
                <a:gd name="T40" fmla="*/ 24 w 517"/>
                <a:gd name="T41" fmla="*/ 146 h 347"/>
                <a:gd name="T42" fmla="*/ 22 w 517"/>
                <a:gd name="T43" fmla="*/ 118 h 347"/>
                <a:gd name="T44" fmla="*/ 8 w 517"/>
                <a:gd name="T45" fmla="*/ 73 h 347"/>
                <a:gd name="T46" fmla="*/ 4 w 517"/>
                <a:gd name="T47" fmla="*/ 0 h 347"/>
                <a:gd name="T48" fmla="*/ 4 w 517"/>
                <a:gd name="T49" fmla="*/ 75 h 347"/>
                <a:gd name="T50" fmla="*/ 14 w 517"/>
                <a:gd name="T51" fmla="*/ 104 h 347"/>
                <a:gd name="T52" fmla="*/ 20 w 517"/>
                <a:gd name="T53" fmla="*/ 146 h 347"/>
                <a:gd name="T54" fmla="*/ 28 w 517"/>
                <a:gd name="T55" fmla="*/ 186 h 347"/>
                <a:gd name="T56" fmla="*/ 70 w 517"/>
                <a:gd name="T57" fmla="*/ 314 h 347"/>
                <a:gd name="T58" fmla="*/ 146 w 517"/>
                <a:gd name="T59" fmla="*/ 347 h 347"/>
                <a:gd name="T60" fmla="*/ 293 w 517"/>
                <a:gd name="T61" fmla="*/ 330 h 347"/>
                <a:gd name="T62" fmla="*/ 456 w 517"/>
                <a:gd name="T63" fmla="*/ 310 h 347"/>
                <a:gd name="T64" fmla="*/ 479 w 517"/>
                <a:gd name="T65" fmla="*/ 311 h 347"/>
                <a:gd name="T66" fmla="*/ 486 w 517"/>
                <a:gd name="T67" fmla="*/ 296 h 347"/>
                <a:gd name="T68" fmla="*/ 498 w 517"/>
                <a:gd name="T69" fmla="*/ 289 h 347"/>
                <a:gd name="T70" fmla="*/ 498 w 517"/>
                <a:gd name="T71" fmla="*/ 289 h 347"/>
                <a:gd name="T72" fmla="*/ 517 w 517"/>
                <a:gd name="T73" fmla="*/ 254 h 347"/>
                <a:gd name="T74" fmla="*/ 465 w 517"/>
                <a:gd name="T75" fmla="*/ 198 h 347"/>
                <a:gd name="T76" fmla="*/ 454 w 517"/>
                <a:gd name="T77" fmla="*/ 171 h 347"/>
                <a:gd name="T78" fmla="*/ 448 w 517"/>
                <a:gd name="T79" fmla="*/ 168 h 347"/>
                <a:gd name="T80" fmla="*/ 438 w 517"/>
                <a:gd name="T81" fmla="*/ 178 h 347"/>
                <a:gd name="T82" fmla="*/ 388 w 517"/>
                <a:gd name="T83" fmla="*/ 198 h 347"/>
                <a:gd name="T84" fmla="*/ 381 w 517"/>
                <a:gd name="T85" fmla="*/ 198 h 347"/>
                <a:gd name="T86" fmla="*/ 341 w 517"/>
                <a:gd name="T87" fmla="*/ 198 h 347"/>
                <a:gd name="T88" fmla="*/ 237 w 517"/>
                <a:gd name="T89" fmla="*/ 205 h 347"/>
                <a:gd name="T90" fmla="*/ 205 w 517"/>
                <a:gd name="T91" fmla="*/ 21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7" h="347">
                  <a:moveTo>
                    <a:pt x="191" y="232"/>
                  </a:moveTo>
                  <a:cubicBezTo>
                    <a:pt x="199" y="223"/>
                    <a:pt x="203" y="219"/>
                    <a:pt x="207" y="217"/>
                  </a:cubicBezTo>
                  <a:cubicBezTo>
                    <a:pt x="211" y="215"/>
                    <a:pt x="215" y="214"/>
                    <a:pt x="223" y="211"/>
                  </a:cubicBezTo>
                  <a:cubicBezTo>
                    <a:pt x="223" y="211"/>
                    <a:pt x="223" y="211"/>
                    <a:pt x="223" y="211"/>
                  </a:cubicBezTo>
                  <a:cubicBezTo>
                    <a:pt x="225" y="210"/>
                    <a:pt x="227" y="210"/>
                    <a:pt x="231" y="209"/>
                  </a:cubicBezTo>
                  <a:cubicBezTo>
                    <a:pt x="244" y="208"/>
                    <a:pt x="267" y="207"/>
                    <a:pt x="289" y="206"/>
                  </a:cubicBezTo>
                  <a:cubicBezTo>
                    <a:pt x="311" y="205"/>
                    <a:pt x="332" y="204"/>
                    <a:pt x="342" y="203"/>
                  </a:cubicBezTo>
                  <a:cubicBezTo>
                    <a:pt x="342" y="203"/>
                    <a:pt x="342" y="203"/>
                    <a:pt x="342" y="203"/>
                  </a:cubicBezTo>
                  <a:cubicBezTo>
                    <a:pt x="351" y="201"/>
                    <a:pt x="357" y="200"/>
                    <a:pt x="362" y="200"/>
                  </a:cubicBezTo>
                  <a:cubicBezTo>
                    <a:pt x="368" y="200"/>
                    <a:pt x="373" y="201"/>
                    <a:pt x="380" y="202"/>
                  </a:cubicBezTo>
                  <a:cubicBezTo>
                    <a:pt x="380" y="202"/>
                    <a:pt x="380" y="202"/>
                    <a:pt x="380" y="202"/>
                  </a:cubicBezTo>
                  <a:cubicBezTo>
                    <a:pt x="380" y="202"/>
                    <a:pt x="380" y="202"/>
                    <a:pt x="380" y="202"/>
                  </a:cubicBezTo>
                  <a:cubicBezTo>
                    <a:pt x="382" y="202"/>
                    <a:pt x="384" y="202"/>
                    <a:pt x="386" y="203"/>
                  </a:cubicBezTo>
                  <a:cubicBezTo>
                    <a:pt x="387" y="203"/>
                    <a:pt x="387" y="203"/>
                    <a:pt x="388" y="203"/>
                  </a:cubicBezTo>
                  <a:cubicBezTo>
                    <a:pt x="397" y="203"/>
                    <a:pt x="408" y="199"/>
                    <a:pt x="418" y="195"/>
                  </a:cubicBezTo>
                  <a:cubicBezTo>
                    <a:pt x="423" y="193"/>
                    <a:pt x="428" y="190"/>
                    <a:pt x="432" y="188"/>
                  </a:cubicBezTo>
                  <a:cubicBezTo>
                    <a:pt x="436" y="186"/>
                    <a:pt x="439" y="183"/>
                    <a:pt x="441" y="181"/>
                  </a:cubicBezTo>
                  <a:cubicBezTo>
                    <a:pt x="441" y="181"/>
                    <a:pt x="441" y="181"/>
                    <a:pt x="441" y="181"/>
                  </a:cubicBezTo>
                  <a:cubicBezTo>
                    <a:pt x="442" y="179"/>
                    <a:pt x="444" y="177"/>
                    <a:pt x="446" y="176"/>
                  </a:cubicBezTo>
                  <a:cubicBezTo>
                    <a:pt x="447" y="174"/>
                    <a:pt x="448" y="173"/>
                    <a:pt x="449" y="172"/>
                  </a:cubicBezTo>
                  <a:cubicBezTo>
                    <a:pt x="449" y="172"/>
                    <a:pt x="449" y="172"/>
                    <a:pt x="449" y="172"/>
                  </a:cubicBezTo>
                  <a:cubicBezTo>
                    <a:pt x="449" y="172"/>
                    <a:pt x="449" y="172"/>
                    <a:pt x="449" y="172"/>
                  </a:cubicBezTo>
                  <a:cubicBezTo>
                    <a:pt x="449" y="172"/>
                    <a:pt x="450" y="172"/>
                    <a:pt x="450" y="173"/>
                  </a:cubicBezTo>
                  <a:cubicBezTo>
                    <a:pt x="451" y="174"/>
                    <a:pt x="452" y="175"/>
                    <a:pt x="452" y="178"/>
                  </a:cubicBezTo>
                  <a:cubicBezTo>
                    <a:pt x="453" y="180"/>
                    <a:pt x="454" y="183"/>
                    <a:pt x="454" y="186"/>
                  </a:cubicBezTo>
                  <a:cubicBezTo>
                    <a:pt x="456" y="193"/>
                    <a:pt x="460" y="199"/>
                    <a:pt x="466" y="205"/>
                  </a:cubicBezTo>
                  <a:cubicBezTo>
                    <a:pt x="475" y="213"/>
                    <a:pt x="487" y="221"/>
                    <a:pt x="496" y="229"/>
                  </a:cubicBezTo>
                  <a:cubicBezTo>
                    <a:pt x="501" y="233"/>
                    <a:pt x="505" y="237"/>
                    <a:pt x="508" y="241"/>
                  </a:cubicBezTo>
                  <a:cubicBezTo>
                    <a:pt x="511" y="245"/>
                    <a:pt x="513" y="250"/>
                    <a:pt x="513" y="254"/>
                  </a:cubicBezTo>
                  <a:cubicBezTo>
                    <a:pt x="513" y="255"/>
                    <a:pt x="513" y="256"/>
                    <a:pt x="513" y="256"/>
                  </a:cubicBezTo>
                  <a:cubicBezTo>
                    <a:pt x="511" y="268"/>
                    <a:pt x="507" y="275"/>
                    <a:pt x="504" y="279"/>
                  </a:cubicBezTo>
                  <a:cubicBezTo>
                    <a:pt x="502" y="282"/>
                    <a:pt x="500" y="283"/>
                    <a:pt x="499" y="284"/>
                  </a:cubicBezTo>
                  <a:cubicBezTo>
                    <a:pt x="498" y="284"/>
                    <a:pt x="498" y="284"/>
                    <a:pt x="498" y="284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7" y="285"/>
                    <a:pt x="497" y="285"/>
                  </a:cubicBezTo>
                  <a:cubicBezTo>
                    <a:pt x="497" y="285"/>
                    <a:pt x="493" y="286"/>
                    <a:pt x="489" y="288"/>
                  </a:cubicBezTo>
                  <a:cubicBezTo>
                    <a:pt x="487" y="289"/>
                    <a:pt x="484" y="291"/>
                    <a:pt x="483" y="293"/>
                  </a:cubicBezTo>
                  <a:cubicBezTo>
                    <a:pt x="481" y="296"/>
                    <a:pt x="480" y="298"/>
                    <a:pt x="480" y="302"/>
                  </a:cubicBezTo>
                  <a:cubicBezTo>
                    <a:pt x="479" y="305"/>
                    <a:pt x="479" y="306"/>
                    <a:pt x="479" y="307"/>
                  </a:cubicBezTo>
                  <a:cubicBezTo>
                    <a:pt x="478" y="307"/>
                    <a:pt x="478" y="307"/>
                    <a:pt x="478" y="307"/>
                  </a:cubicBezTo>
                  <a:cubicBezTo>
                    <a:pt x="478" y="307"/>
                    <a:pt x="477" y="307"/>
                    <a:pt x="476" y="307"/>
                  </a:cubicBezTo>
                  <a:cubicBezTo>
                    <a:pt x="475" y="307"/>
                    <a:pt x="472" y="307"/>
                    <a:pt x="469" y="307"/>
                  </a:cubicBezTo>
                  <a:cubicBezTo>
                    <a:pt x="465" y="306"/>
                    <a:pt x="461" y="306"/>
                    <a:pt x="456" y="306"/>
                  </a:cubicBezTo>
                  <a:cubicBezTo>
                    <a:pt x="445" y="306"/>
                    <a:pt x="412" y="308"/>
                    <a:pt x="377" y="312"/>
                  </a:cubicBezTo>
                  <a:cubicBezTo>
                    <a:pt x="360" y="314"/>
                    <a:pt x="342" y="316"/>
                    <a:pt x="327" y="318"/>
                  </a:cubicBezTo>
                  <a:cubicBezTo>
                    <a:pt x="312" y="321"/>
                    <a:pt x="299" y="323"/>
                    <a:pt x="291" y="326"/>
                  </a:cubicBezTo>
                  <a:cubicBezTo>
                    <a:pt x="286" y="328"/>
                    <a:pt x="278" y="330"/>
                    <a:pt x="267" y="332"/>
                  </a:cubicBezTo>
                  <a:cubicBezTo>
                    <a:pt x="235" y="337"/>
                    <a:pt x="184" y="342"/>
                    <a:pt x="146" y="342"/>
                  </a:cubicBezTo>
                  <a:cubicBezTo>
                    <a:pt x="136" y="342"/>
                    <a:pt x="127" y="342"/>
                    <a:pt x="119" y="341"/>
                  </a:cubicBezTo>
                  <a:cubicBezTo>
                    <a:pt x="111" y="340"/>
                    <a:pt x="105" y="339"/>
                    <a:pt x="102" y="337"/>
                  </a:cubicBezTo>
                  <a:cubicBezTo>
                    <a:pt x="92" y="332"/>
                    <a:pt x="82" y="323"/>
                    <a:pt x="74" y="312"/>
                  </a:cubicBezTo>
                  <a:cubicBezTo>
                    <a:pt x="65" y="300"/>
                    <a:pt x="58" y="285"/>
                    <a:pt x="52" y="269"/>
                  </a:cubicBezTo>
                  <a:cubicBezTo>
                    <a:pt x="49" y="259"/>
                    <a:pt x="46" y="248"/>
                    <a:pt x="44" y="237"/>
                  </a:cubicBezTo>
                  <a:cubicBezTo>
                    <a:pt x="40" y="218"/>
                    <a:pt x="36" y="200"/>
                    <a:pt x="32" y="185"/>
                  </a:cubicBezTo>
                  <a:cubicBezTo>
                    <a:pt x="28" y="171"/>
                    <a:pt x="25" y="158"/>
                    <a:pt x="24" y="150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24" y="148"/>
                    <a:pt x="24" y="147"/>
                    <a:pt x="24" y="146"/>
                  </a:cubicBezTo>
                  <a:cubicBezTo>
                    <a:pt x="24" y="144"/>
                    <a:pt x="24" y="142"/>
                    <a:pt x="25" y="141"/>
                  </a:cubicBezTo>
                  <a:cubicBezTo>
                    <a:pt x="25" y="140"/>
                    <a:pt x="25" y="138"/>
                    <a:pt x="25" y="137"/>
                  </a:cubicBezTo>
                  <a:cubicBezTo>
                    <a:pt x="25" y="132"/>
                    <a:pt x="24" y="125"/>
                    <a:pt x="22" y="118"/>
                  </a:cubicBezTo>
                  <a:cubicBezTo>
                    <a:pt x="17" y="98"/>
                    <a:pt x="8" y="73"/>
                    <a:pt x="8" y="73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5" y="65"/>
                    <a:pt x="4" y="54"/>
                    <a:pt x="4" y="43"/>
                  </a:cubicBezTo>
                  <a:cubicBezTo>
                    <a:pt x="4" y="27"/>
                    <a:pt x="6" y="11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11"/>
                    <a:pt x="0" y="27"/>
                    <a:pt x="0" y="43"/>
                  </a:cubicBezTo>
                  <a:cubicBezTo>
                    <a:pt x="0" y="54"/>
                    <a:pt x="1" y="65"/>
                    <a:pt x="4" y="75"/>
                  </a:cubicBezTo>
                  <a:cubicBezTo>
                    <a:pt x="4" y="75"/>
                    <a:pt x="4" y="75"/>
                    <a:pt x="4" y="75"/>
                  </a:cubicBezTo>
                  <a:cubicBezTo>
                    <a:pt x="4" y="75"/>
                    <a:pt x="4" y="75"/>
                    <a:pt x="4" y="75"/>
                  </a:cubicBezTo>
                  <a:cubicBezTo>
                    <a:pt x="4" y="75"/>
                    <a:pt x="4" y="75"/>
                    <a:pt x="5" y="77"/>
                  </a:cubicBezTo>
                  <a:cubicBezTo>
                    <a:pt x="6" y="81"/>
                    <a:pt x="10" y="92"/>
                    <a:pt x="14" y="104"/>
                  </a:cubicBezTo>
                  <a:cubicBezTo>
                    <a:pt x="18" y="116"/>
                    <a:pt x="21" y="129"/>
                    <a:pt x="21" y="137"/>
                  </a:cubicBezTo>
                  <a:cubicBezTo>
                    <a:pt x="21" y="138"/>
                    <a:pt x="21" y="139"/>
                    <a:pt x="20" y="140"/>
                  </a:cubicBezTo>
                  <a:cubicBezTo>
                    <a:pt x="20" y="142"/>
                    <a:pt x="20" y="144"/>
                    <a:pt x="20" y="146"/>
                  </a:cubicBezTo>
                  <a:cubicBezTo>
                    <a:pt x="20" y="147"/>
                    <a:pt x="20" y="149"/>
                    <a:pt x="20" y="150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21" y="159"/>
                    <a:pt x="24" y="172"/>
                    <a:pt x="28" y="186"/>
                  </a:cubicBezTo>
                  <a:cubicBezTo>
                    <a:pt x="32" y="201"/>
                    <a:pt x="36" y="219"/>
                    <a:pt x="40" y="238"/>
                  </a:cubicBezTo>
                  <a:cubicBezTo>
                    <a:pt x="42" y="249"/>
                    <a:pt x="44" y="260"/>
                    <a:pt x="48" y="271"/>
                  </a:cubicBezTo>
                  <a:cubicBezTo>
                    <a:pt x="54" y="287"/>
                    <a:pt x="62" y="302"/>
                    <a:pt x="70" y="314"/>
                  </a:cubicBezTo>
                  <a:cubicBezTo>
                    <a:pt x="79" y="326"/>
                    <a:pt x="89" y="336"/>
                    <a:pt x="100" y="341"/>
                  </a:cubicBezTo>
                  <a:cubicBezTo>
                    <a:pt x="104" y="343"/>
                    <a:pt x="110" y="344"/>
                    <a:pt x="118" y="345"/>
                  </a:cubicBezTo>
                  <a:cubicBezTo>
                    <a:pt x="126" y="346"/>
                    <a:pt x="136" y="347"/>
                    <a:pt x="146" y="347"/>
                  </a:cubicBezTo>
                  <a:cubicBezTo>
                    <a:pt x="172" y="347"/>
                    <a:pt x="203" y="344"/>
                    <a:pt x="230" y="341"/>
                  </a:cubicBezTo>
                  <a:cubicBezTo>
                    <a:pt x="244" y="339"/>
                    <a:pt x="257" y="338"/>
                    <a:pt x="268" y="336"/>
                  </a:cubicBezTo>
                  <a:cubicBezTo>
                    <a:pt x="278" y="334"/>
                    <a:pt x="287" y="332"/>
                    <a:pt x="293" y="330"/>
                  </a:cubicBezTo>
                  <a:cubicBezTo>
                    <a:pt x="300" y="327"/>
                    <a:pt x="312" y="325"/>
                    <a:pt x="327" y="322"/>
                  </a:cubicBezTo>
                  <a:cubicBezTo>
                    <a:pt x="350" y="319"/>
                    <a:pt x="378" y="316"/>
                    <a:pt x="403" y="314"/>
                  </a:cubicBezTo>
                  <a:cubicBezTo>
                    <a:pt x="427" y="311"/>
                    <a:pt x="448" y="310"/>
                    <a:pt x="456" y="310"/>
                  </a:cubicBezTo>
                  <a:cubicBezTo>
                    <a:pt x="461" y="310"/>
                    <a:pt x="465" y="310"/>
                    <a:pt x="468" y="311"/>
                  </a:cubicBezTo>
                  <a:cubicBezTo>
                    <a:pt x="471" y="311"/>
                    <a:pt x="474" y="312"/>
                    <a:pt x="476" y="312"/>
                  </a:cubicBezTo>
                  <a:cubicBezTo>
                    <a:pt x="477" y="312"/>
                    <a:pt x="478" y="311"/>
                    <a:pt x="479" y="311"/>
                  </a:cubicBezTo>
                  <a:cubicBezTo>
                    <a:pt x="481" y="311"/>
                    <a:pt x="482" y="309"/>
                    <a:pt x="483" y="308"/>
                  </a:cubicBezTo>
                  <a:cubicBezTo>
                    <a:pt x="483" y="306"/>
                    <a:pt x="484" y="304"/>
                    <a:pt x="484" y="302"/>
                  </a:cubicBezTo>
                  <a:cubicBezTo>
                    <a:pt x="484" y="300"/>
                    <a:pt x="485" y="298"/>
                    <a:pt x="486" y="296"/>
                  </a:cubicBezTo>
                  <a:cubicBezTo>
                    <a:pt x="488" y="293"/>
                    <a:pt x="491" y="291"/>
                    <a:pt x="494" y="290"/>
                  </a:cubicBezTo>
                  <a:cubicBezTo>
                    <a:pt x="495" y="290"/>
                    <a:pt x="496" y="289"/>
                    <a:pt x="497" y="289"/>
                  </a:cubicBezTo>
                  <a:cubicBezTo>
                    <a:pt x="497" y="289"/>
                    <a:pt x="497" y="289"/>
                    <a:pt x="498" y="289"/>
                  </a:cubicBezTo>
                  <a:cubicBezTo>
                    <a:pt x="498" y="289"/>
                    <a:pt x="498" y="289"/>
                    <a:pt x="498" y="289"/>
                  </a:cubicBezTo>
                  <a:cubicBezTo>
                    <a:pt x="498" y="289"/>
                    <a:pt x="498" y="289"/>
                    <a:pt x="498" y="289"/>
                  </a:cubicBezTo>
                  <a:cubicBezTo>
                    <a:pt x="498" y="289"/>
                    <a:pt x="498" y="289"/>
                    <a:pt x="498" y="289"/>
                  </a:cubicBezTo>
                  <a:cubicBezTo>
                    <a:pt x="498" y="289"/>
                    <a:pt x="503" y="288"/>
                    <a:pt x="508" y="282"/>
                  </a:cubicBezTo>
                  <a:cubicBezTo>
                    <a:pt x="511" y="277"/>
                    <a:pt x="515" y="269"/>
                    <a:pt x="517" y="257"/>
                  </a:cubicBezTo>
                  <a:cubicBezTo>
                    <a:pt x="517" y="256"/>
                    <a:pt x="517" y="255"/>
                    <a:pt x="517" y="254"/>
                  </a:cubicBezTo>
                  <a:cubicBezTo>
                    <a:pt x="517" y="247"/>
                    <a:pt x="513" y="240"/>
                    <a:pt x="508" y="234"/>
                  </a:cubicBezTo>
                  <a:cubicBezTo>
                    <a:pt x="500" y="226"/>
                    <a:pt x="488" y="218"/>
                    <a:pt x="478" y="210"/>
                  </a:cubicBezTo>
                  <a:cubicBezTo>
                    <a:pt x="473" y="206"/>
                    <a:pt x="469" y="202"/>
                    <a:pt x="465" y="198"/>
                  </a:cubicBezTo>
                  <a:cubicBezTo>
                    <a:pt x="462" y="194"/>
                    <a:pt x="459" y="190"/>
                    <a:pt x="458" y="185"/>
                  </a:cubicBezTo>
                  <a:cubicBezTo>
                    <a:pt x="458" y="182"/>
                    <a:pt x="457" y="179"/>
                    <a:pt x="456" y="177"/>
                  </a:cubicBezTo>
                  <a:cubicBezTo>
                    <a:pt x="456" y="174"/>
                    <a:pt x="455" y="172"/>
                    <a:pt x="454" y="171"/>
                  </a:cubicBezTo>
                  <a:cubicBezTo>
                    <a:pt x="453" y="169"/>
                    <a:pt x="451" y="168"/>
                    <a:pt x="449" y="168"/>
                  </a:cubicBezTo>
                  <a:cubicBezTo>
                    <a:pt x="449" y="168"/>
                    <a:pt x="448" y="168"/>
                    <a:pt x="448" y="168"/>
                  </a:cubicBezTo>
                  <a:cubicBezTo>
                    <a:pt x="448" y="168"/>
                    <a:pt x="448" y="168"/>
                    <a:pt x="448" y="168"/>
                  </a:cubicBezTo>
                  <a:cubicBezTo>
                    <a:pt x="446" y="169"/>
                    <a:pt x="444" y="171"/>
                    <a:pt x="442" y="173"/>
                  </a:cubicBezTo>
                  <a:cubicBezTo>
                    <a:pt x="441" y="175"/>
                    <a:pt x="439" y="177"/>
                    <a:pt x="438" y="178"/>
                  </a:cubicBezTo>
                  <a:cubicBezTo>
                    <a:pt x="438" y="178"/>
                    <a:pt x="438" y="178"/>
                    <a:pt x="438" y="178"/>
                  </a:cubicBezTo>
                  <a:cubicBezTo>
                    <a:pt x="436" y="180"/>
                    <a:pt x="433" y="182"/>
                    <a:pt x="430" y="184"/>
                  </a:cubicBezTo>
                  <a:cubicBezTo>
                    <a:pt x="424" y="188"/>
                    <a:pt x="417" y="191"/>
                    <a:pt x="409" y="194"/>
                  </a:cubicBezTo>
                  <a:cubicBezTo>
                    <a:pt x="402" y="197"/>
                    <a:pt x="394" y="198"/>
                    <a:pt x="388" y="198"/>
                  </a:cubicBezTo>
                  <a:cubicBezTo>
                    <a:pt x="388" y="198"/>
                    <a:pt x="387" y="198"/>
                    <a:pt x="386" y="198"/>
                  </a:cubicBezTo>
                  <a:cubicBezTo>
                    <a:pt x="384" y="198"/>
                    <a:pt x="382" y="198"/>
                    <a:pt x="381" y="198"/>
                  </a:cubicBezTo>
                  <a:cubicBezTo>
                    <a:pt x="381" y="198"/>
                    <a:pt x="381" y="198"/>
                    <a:pt x="381" y="198"/>
                  </a:cubicBezTo>
                  <a:cubicBezTo>
                    <a:pt x="374" y="197"/>
                    <a:pt x="369" y="196"/>
                    <a:pt x="362" y="196"/>
                  </a:cubicBezTo>
                  <a:cubicBezTo>
                    <a:pt x="356" y="196"/>
                    <a:pt x="350" y="197"/>
                    <a:pt x="341" y="198"/>
                  </a:cubicBezTo>
                  <a:cubicBezTo>
                    <a:pt x="341" y="198"/>
                    <a:pt x="341" y="198"/>
                    <a:pt x="341" y="198"/>
                  </a:cubicBezTo>
                  <a:cubicBezTo>
                    <a:pt x="336" y="199"/>
                    <a:pt x="327" y="200"/>
                    <a:pt x="316" y="201"/>
                  </a:cubicBezTo>
                  <a:cubicBezTo>
                    <a:pt x="299" y="201"/>
                    <a:pt x="279" y="202"/>
                    <a:pt x="261" y="203"/>
                  </a:cubicBezTo>
                  <a:cubicBezTo>
                    <a:pt x="252" y="203"/>
                    <a:pt x="244" y="204"/>
                    <a:pt x="237" y="205"/>
                  </a:cubicBezTo>
                  <a:cubicBezTo>
                    <a:pt x="230" y="205"/>
                    <a:pt x="225" y="206"/>
                    <a:pt x="222" y="207"/>
                  </a:cubicBezTo>
                  <a:cubicBezTo>
                    <a:pt x="222" y="207"/>
                    <a:pt x="222" y="207"/>
                    <a:pt x="222" y="207"/>
                  </a:cubicBezTo>
                  <a:cubicBezTo>
                    <a:pt x="214" y="210"/>
                    <a:pt x="210" y="211"/>
                    <a:pt x="205" y="213"/>
                  </a:cubicBezTo>
                  <a:cubicBezTo>
                    <a:pt x="200" y="216"/>
                    <a:pt x="196" y="220"/>
                    <a:pt x="188" y="229"/>
                  </a:cubicBezTo>
                  <a:cubicBezTo>
                    <a:pt x="191" y="232"/>
                    <a:pt x="191" y="232"/>
                    <a:pt x="191" y="2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Freeform 127">
              <a:extLst>
                <a:ext uri="{FF2B5EF4-FFF2-40B4-BE49-F238E27FC236}">
                  <a16:creationId xmlns:a16="http://schemas.microsoft.com/office/drawing/2014/main" id="{3FECF2F3-20EC-47BB-801B-8C2659C19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651" y="5653088"/>
              <a:ext cx="196850" cy="711200"/>
            </a:xfrm>
            <a:custGeom>
              <a:avLst/>
              <a:gdLst>
                <a:gd name="T0" fmla="*/ 66 w 66"/>
                <a:gd name="T1" fmla="*/ 234 h 238"/>
                <a:gd name="T2" fmla="*/ 38 w 66"/>
                <a:gd name="T3" fmla="*/ 199 h 238"/>
                <a:gd name="T4" fmla="*/ 14 w 66"/>
                <a:gd name="T5" fmla="*/ 116 h 238"/>
                <a:gd name="T6" fmla="*/ 5 w 66"/>
                <a:gd name="T7" fmla="*/ 47 h 238"/>
                <a:gd name="T8" fmla="*/ 5 w 66"/>
                <a:gd name="T9" fmla="*/ 47 h 238"/>
                <a:gd name="T10" fmla="*/ 4 w 66"/>
                <a:gd name="T11" fmla="*/ 42 h 238"/>
                <a:gd name="T12" fmla="*/ 6 w 66"/>
                <a:gd name="T13" fmla="*/ 26 h 238"/>
                <a:gd name="T14" fmla="*/ 6 w 66"/>
                <a:gd name="T15" fmla="*/ 26 h 238"/>
                <a:gd name="T16" fmla="*/ 12 w 66"/>
                <a:gd name="T17" fmla="*/ 2 h 238"/>
                <a:gd name="T18" fmla="*/ 12 w 66"/>
                <a:gd name="T19" fmla="*/ 0 h 238"/>
                <a:gd name="T20" fmla="*/ 7 w 66"/>
                <a:gd name="T21" fmla="*/ 0 h 238"/>
                <a:gd name="T22" fmla="*/ 7 w 66"/>
                <a:gd name="T23" fmla="*/ 2 h 238"/>
                <a:gd name="T24" fmla="*/ 2 w 66"/>
                <a:gd name="T25" fmla="*/ 25 h 238"/>
                <a:gd name="T26" fmla="*/ 2 w 66"/>
                <a:gd name="T27" fmla="*/ 25 h 238"/>
                <a:gd name="T28" fmla="*/ 0 w 66"/>
                <a:gd name="T29" fmla="*/ 42 h 238"/>
                <a:gd name="T30" fmla="*/ 0 w 66"/>
                <a:gd name="T31" fmla="*/ 48 h 238"/>
                <a:gd name="T32" fmla="*/ 0 w 66"/>
                <a:gd name="T33" fmla="*/ 48 h 238"/>
                <a:gd name="T34" fmla="*/ 0 w 66"/>
                <a:gd name="T35" fmla="*/ 48 h 238"/>
                <a:gd name="T36" fmla="*/ 16 w 66"/>
                <a:gd name="T37" fmla="*/ 146 h 238"/>
                <a:gd name="T38" fmla="*/ 34 w 66"/>
                <a:gd name="T39" fmla="*/ 201 h 238"/>
                <a:gd name="T40" fmla="*/ 64 w 66"/>
                <a:gd name="T41" fmla="*/ 238 h 238"/>
                <a:gd name="T42" fmla="*/ 66 w 66"/>
                <a:gd name="T43" fmla="*/ 2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6" h="238">
                  <a:moveTo>
                    <a:pt x="66" y="234"/>
                  </a:moveTo>
                  <a:cubicBezTo>
                    <a:pt x="55" y="228"/>
                    <a:pt x="46" y="215"/>
                    <a:pt x="38" y="199"/>
                  </a:cubicBezTo>
                  <a:cubicBezTo>
                    <a:pt x="27" y="175"/>
                    <a:pt x="19" y="144"/>
                    <a:pt x="14" y="116"/>
                  </a:cubicBezTo>
                  <a:cubicBezTo>
                    <a:pt x="9" y="87"/>
                    <a:pt x="6" y="61"/>
                    <a:pt x="5" y="47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4" y="46"/>
                    <a:pt x="4" y="44"/>
                    <a:pt x="4" y="42"/>
                  </a:cubicBezTo>
                  <a:cubicBezTo>
                    <a:pt x="4" y="37"/>
                    <a:pt x="5" y="31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9" y="18"/>
                    <a:pt x="12" y="9"/>
                    <a:pt x="12" y="2"/>
                  </a:cubicBezTo>
                  <a:cubicBezTo>
                    <a:pt x="12" y="1"/>
                    <a:pt x="12" y="1"/>
                    <a:pt x="1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7" y="1"/>
                    <a:pt x="7" y="2"/>
                  </a:cubicBezTo>
                  <a:cubicBezTo>
                    <a:pt x="7" y="8"/>
                    <a:pt x="5" y="16"/>
                    <a:pt x="2" y="2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1" y="31"/>
                    <a:pt x="0" y="36"/>
                    <a:pt x="0" y="42"/>
                  </a:cubicBezTo>
                  <a:cubicBezTo>
                    <a:pt x="0" y="44"/>
                    <a:pt x="0" y="46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" y="66"/>
                    <a:pt x="7" y="107"/>
                    <a:pt x="16" y="146"/>
                  </a:cubicBezTo>
                  <a:cubicBezTo>
                    <a:pt x="21" y="165"/>
                    <a:pt x="27" y="185"/>
                    <a:pt x="34" y="201"/>
                  </a:cubicBezTo>
                  <a:cubicBezTo>
                    <a:pt x="42" y="217"/>
                    <a:pt x="52" y="230"/>
                    <a:pt x="64" y="238"/>
                  </a:cubicBezTo>
                  <a:cubicBezTo>
                    <a:pt x="66" y="234"/>
                    <a:pt x="66" y="234"/>
                    <a:pt x="66" y="2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Freeform 128">
              <a:extLst>
                <a:ext uri="{FF2B5EF4-FFF2-40B4-BE49-F238E27FC236}">
                  <a16:creationId xmlns:a16="http://schemas.microsoft.com/office/drawing/2014/main" id="{E45E19AB-7629-4A68-94EB-87D0E6ADA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8" y="5949951"/>
              <a:ext cx="504825" cy="203200"/>
            </a:xfrm>
            <a:custGeom>
              <a:avLst/>
              <a:gdLst>
                <a:gd name="T0" fmla="*/ 0 w 169"/>
                <a:gd name="T1" fmla="*/ 8 h 68"/>
                <a:gd name="T2" fmla="*/ 64 w 169"/>
                <a:gd name="T3" fmla="*/ 17 h 68"/>
                <a:gd name="T4" fmla="*/ 91 w 169"/>
                <a:gd name="T5" fmla="*/ 16 h 68"/>
                <a:gd name="T6" fmla="*/ 107 w 169"/>
                <a:gd name="T7" fmla="*/ 13 h 68"/>
                <a:gd name="T8" fmla="*/ 107 w 169"/>
                <a:gd name="T9" fmla="*/ 13 h 68"/>
                <a:gd name="T10" fmla="*/ 107 w 169"/>
                <a:gd name="T11" fmla="*/ 13 h 68"/>
                <a:gd name="T12" fmla="*/ 121 w 169"/>
                <a:gd name="T13" fmla="*/ 7 h 68"/>
                <a:gd name="T14" fmla="*/ 135 w 169"/>
                <a:gd name="T15" fmla="*/ 4 h 68"/>
                <a:gd name="T16" fmla="*/ 150 w 169"/>
                <a:gd name="T17" fmla="*/ 9 h 68"/>
                <a:gd name="T18" fmla="*/ 154 w 169"/>
                <a:gd name="T19" fmla="*/ 12 h 68"/>
                <a:gd name="T20" fmla="*/ 154 w 169"/>
                <a:gd name="T21" fmla="*/ 13 h 68"/>
                <a:gd name="T22" fmla="*/ 155 w 169"/>
                <a:gd name="T23" fmla="*/ 13 h 68"/>
                <a:gd name="T24" fmla="*/ 155 w 169"/>
                <a:gd name="T25" fmla="*/ 13 h 68"/>
                <a:gd name="T26" fmla="*/ 155 w 169"/>
                <a:gd name="T27" fmla="*/ 13 h 68"/>
                <a:gd name="T28" fmla="*/ 157 w 169"/>
                <a:gd name="T29" fmla="*/ 12 h 68"/>
                <a:gd name="T30" fmla="*/ 155 w 169"/>
                <a:gd name="T31" fmla="*/ 11 h 68"/>
                <a:gd name="T32" fmla="*/ 151 w 169"/>
                <a:gd name="T33" fmla="*/ 26 h 68"/>
                <a:gd name="T34" fmla="*/ 159 w 169"/>
                <a:gd name="T35" fmla="*/ 41 h 68"/>
                <a:gd name="T36" fmla="*/ 160 w 169"/>
                <a:gd name="T37" fmla="*/ 40 h 68"/>
                <a:gd name="T38" fmla="*/ 158 w 169"/>
                <a:gd name="T39" fmla="*/ 41 h 68"/>
                <a:gd name="T40" fmla="*/ 162 w 169"/>
                <a:gd name="T41" fmla="*/ 55 h 68"/>
                <a:gd name="T42" fmla="*/ 162 w 169"/>
                <a:gd name="T43" fmla="*/ 62 h 68"/>
                <a:gd name="T44" fmla="*/ 166 w 169"/>
                <a:gd name="T45" fmla="*/ 68 h 68"/>
                <a:gd name="T46" fmla="*/ 169 w 169"/>
                <a:gd name="T47" fmla="*/ 65 h 68"/>
                <a:gd name="T48" fmla="*/ 167 w 169"/>
                <a:gd name="T49" fmla="*/ 61 h 68"/>
                <a:gd name="T50" fmla="*/ 166 w 169"/>
                <a:gd name="T51" fmla="*/ 52 h 68"/>
                <a:gd name="T52" fmla="*/ 162 w 169"/>
                <a:gd name="T53" fmla="*/ 38 h 68"/>
                <a:gd name="T54" fmla="*/ 161 w 169"/>
                <a:gd name="T55" fmla="*/ 38 h 68"/>
                <a:gd name="T56" fmla="*/ 161 w 169"/>
                <a:gd name="T57" fmla="*/ 38 h 68"/>
                <a:gd name="T58" fmla="*/ 155 w 169"/>
                <a:gd name="T59" fmla="*/ 26 h 68"/>
                <a:gd name="T60" fmla="*/ 157 w 169"/>
                <a:gd name="T61" fmla="*/ 17 h 68"/>
                <a:gd name="T62" fmla="*/ 158 w 169"/>
                <a:gd name="T63" fmla="*/ 14 h 68"/>
                <a:gd name="T64" fmla="*/ 158 w 169"/>
                <a:gd name="T65" fmla="*/ 14 h 68"/>
                <a:gd name="T66" fmla="*/ 158 w 169"/>
                <a:gd name="T67" fmla="*/ 13 h 68"/>
                <a:gd name="T68" fmla="*/ 158 w 169"/>
                <a:gd name="T69" fmla="*/ 13 h 68"/>
                <a:gd name="T70" fmla="*/ 159 w 169"/>
                <a:gd name="T71" fmla="*/ 12 h 68"/>
                <a:gd name="T72" fmla="*/ 158 w 169"/>
                <a:gd name="T73" fmla="*/ 11 h 68"/>
                <a:gd name="T74" fmla="*/ 153 w 169"/>
                <a:gd name="T75" fmla="*/ 5 h 68"/>
                <a:gd name="T76" fmla="*/ 135 w 169"/>
                <a:gd name="T77" fmla="*/ 0 h 68"/>
                <a:gd name="T78" fmla="*/ 119 w 169"/>
                <a:gd name="T79" fmla="*/ 3 h 68"/>
                <a:gd name="T80" fmla="*/ 105 w 169"/>
                <a:gd name="T81" fmla="*/ 9 h 68"/>
                <a:gd name="T82" fmla="*/ 105 w 169"/>
                <a:gd name="T83" fmla="*/ 9 h 68"/>
                <a:gd name="T84" fmla="*/ 91 w 169"/>
                <a:gd name="T85" fmla="*/ 12 h 68"/>
                <a:gd name="T86" fmla="*/ 64 w 169"/>
                <a:gd name="T87" fmla="*/ 13 h 68"/>
                <a:gd name="T88" fmla="*/ 1 w 169"/>
                <a:gd name="T89" fmla="*/ 4 h 68"/>
                <a:gd name="T90" fmla="*/ 0 w 169"/>
                <a:gd name="T91" fmla="*/ 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9" h="68">
                  <a:moveTo>
                    <a:pt x="0" y="8"/>
                  </a:moveTo>
                  <a:cubicBezTo>
                    <a:pt x="19" y="16"/>
                    <a:pt x="44" y="17"/>
                    <a:pt x="64" y="17"/>
                  </a:cubicBezTo>
                  <a:cubicBezTo>
                    <a:pt x="75" y="17"/>
                    <a:pt x="85" y="17"/>
                    <a:pt x="91" y="16"/>
                  </a:cubicBezTo>
                  <a:cubicBezTo>
                    <a:pt x="97" y="16"/>
                    <a:pt x="102" y="15"/>
                    <a:pt x="107" y="13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12" y="11"/>
                    <a:pt x="116" y="9"/>
                    <a:pt x="121" y="7"/>
                  </a:cubicBezTo>
                  <a:cubicBezTo>
                    <a:pt x="125" y="5"/>
                    <a:pt x="130" y="4"/>
                    <a:pt x="135" y="4"/>
                  </a:cubicBezTo>
                  <a:cubicBezTo>
                    <a:pt x="142" y="4"/>
                    <a:pt x="147" y="6"/>
                    <a:pt x="150" y="9"/>
                  </a:cubicBezTo>
                  <a:cubicBezTo>
                    <a:pt x="152" y="10"/>
                    <a:pt x="153" y="11"/>
                    <a:pt x="154" y="12"/>
                  </a:cubicBezTo>
                  <a:cubicBezTo>
                    <a:pt x="154" y="13"/>
                    <a:pt x="154" y="13"/>
                    <a:pt x="154" y="13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7" y="12"/>
                    <a:pt x="157" y="12"/>
                    <a:pt x="157" y="12"/>
                  </a:cubicBezTo>
                  <a:cubicBezTo>
                    <a:pt x="155" y="11"/>
                    <a:pt x="155" y="11"/>
                    <a:pt x="155" y="11"/>
                  </a:cubicBezTo>
                  <a:cubicBezTo>
                    <a:pt x="155" y="11"/>
                    <a:pt x="151" y="18"/>
                    <a:pt x="151" y="26"/>
                  </a:cubicBezTo>
                  <a:cubicBezTo>
                    <a:pt x="150" y="31"/>
                    <a:pt x="152" y="37"/>
                    <a:pt x="159" y="41"/>
                  </a:cubicBezTo>
                  <a:cubicBezTo>
                    <a:pt x="160" y="40"/>
                    <a:pt x="160" y="40"/>
                    <a:pt x="160" y="40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61" y="46"/>
                    <a:pt x="162" y="51"/>
                    <a:pt x="162" y="55"/>
                  </a:cubicBezTo>
                  <a:cubicBezTo>
                    <a:pt x="162" y="58"/>
                    <a:pt x="162" y="60"/>
                    <a:pt x="162" y="62"/>
                  </a:cubicBezTo>
                  <a:cubicBezTo>
                    <a:pt x="163" y="64"/>
                    <a:pt x="164" y="66"/>
                    <a:pt x="166" y="68"/>
                  </a:cubicBezTo>
                  <a:cubicBezTo>
                    <a:pt x="169" y="65"/>
                    <a:pt x="169" y="65"/>
                    <a:pt x="169" y="65"/>
                  </a:cubicBezTo>
                  <a:cubicBezTo>
                    <a:pt x="168" y="64"/>
                    <a:pt x="167" y="63"/>
                    <a:pt x="167" y="61"/>
                  </a:cubicBezTo>
                  <a:cubicBezTo>
                    <a:pt x="166" y="59"/>
                    <a:pt x="166" y="55"/>
                    <a:pt x="166" y="52"/>
                  </a:cubicBezTo>
                  <a:cubicBezTo>
                    <a:pt x="165" y="48"/>
                    <a:pt x="165" y="43"/>
                    <a:pt x="162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56" y="34"/>
                    <a:pt x="155" y="30"/>
                    <a:pt x="155" y="26"/>
                  </a:cubicBezTo>
                  <a:cubicBezTo>
                    <a:pt x="155" y="23"/>
                    <a:pt x="156" y="19"/>
                    <a:pt x="157" y="17"/>
                  </a:cubicBezTo>
                  <a:cubicBezTo>
                    <a:pt x="157" y="16"/>
                    <a:pt x="157" y="15"/>
                    <a:pt x="158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13"/>
                    <a:pt x="158" y="13"/>
                    <a:pt x="158" y="13"/>
                  </a:cubicBezTo>
                  <a:cubicBezTo>
                    <a:pt x="158" y="13"/>
                    <a:pt x="158" y="13"/>
                    <a:pt x="158" y="13"/>
                  </a:cubicBezTo>
                  <a:cubicBezTo>
                    <a:pt x="159" y="12"/>
                    <a:pt x="159" y="12"/>
                    <a:pt x="159" y="12"/>
                  </a:cubicBezTo>
                  <a:cubicBezTo>
                    <a:pt x="158" y="11"/>
                    <a:pt x="158" y="11"/>
                    <a:pt x="158" y="11"/>
                  </a:cubicBezTo>
                  <a:cubicBezTo>
                    <a:pt x="158" y="11"/>
                    <a:pt x="156" y="8"/>
                    <a:pt x="153" y="5"/>
                  </a:cubicBezTo>
                  <a:cubicBezTo>
                    <a:pt x="149" y="2"/>
                    <a:pt x="143" y="0"/>
                    <a:pt x="135" y="0"/>
                  </a:cubicBezTo>
                  <a:cubicBezTo>
                    <a:pt x="129" y="0"/>
                    <a:pt x="124" y="1"/>
                    <a:pt x="119" y="3"/>
                  </a:cubicBezTo>
                  <a:cubicBezTo>
                    <a:pt x="115" y="5"/>
                    <a:pt x="110" y="7"/>
                    <a:pt x="105" y="9"/>
                  </a:cubicBezTo>
                  <a:cubicBezTo>
                    <a:pt x="105" y="9"/>
                    <a:pt x="105" y="9"/>
                    <a:pt x="105" y="9"/>
                  </a:cubicBezTo>
                  <a:cubicBezTo>
                    <a:pt x="101" y="11"/>
                    <a:pt x="96" y="12"/>
                    <a:pt x="91" y="12"/>
                  </a:cubicBezTo>
                  <a:cubicBezTo>
                    <a:pt x="85" y="12"/>
                    <a:pt x="75" y="13"/>
                    <a:pt x="64" y="13"/>
                  </a:cubicBezTo>
                  <a:cubicBezTo>
                    <a:pt x="44" y="13"/>
                    <a:pt x="19" y="11"/>
                    <a:pt x="1" y="4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Freeform 129">
              <a:extLst>
                <a:ext uri="{FF2B5EF4-FFF2-40B4-BE49-F238E27FC236}">
                  <a16:creationId xmlns:a16="http://schemas.microsoft.com/office/drawing/2014/main" id="{152E919B-0C89-4AD6-9A49-4FA4165CB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6" y="5827713"/>
              <a:ext cx="222250" cy="98425"/>
            </a:xfrm>
            <a:custGeom>
              <a:avLst/>
              <a:gdLst>
                <a:gd name="T0" fmla="*/ 4 w 74"/>
                <a:gd name="T1" fmla="*/ 20 h 33"/>
                <a:gd name="T2" fmla="*/ 17 w 74"/>
                <a:gd name="T3" fmla="*/ 5 h 33"/>
                <a:gd name="T4" fmla="*/ 17 w 74"/>
                <a:gd name="T5" fmla="*/ 5 h 33"/>
                <a:gd name="T6" fmla="*/ 21 w 74"/>
                <a:gd name="T7" fmla="*/ 4 h 33"/>
                <a:gd name="T8" fmla="*/ 21 w 74"/>
                <a:gd name="T9" fmla="*/ 4 h 33"/>
                <a:gd name="T10" fmla="*/ 21 w 74"/>
                <a:gd name="T11" fmla="*/ 4 h 33"/>
                <a:gd name="T12" fmla="*/ 22 w 74"/>
                <a:gd name="T13" fmla="*/ 4 h 33"/>
                <a:gd name="T14" fmla="*/ 46 w 74"/>
                <a:gd name="T15" fmla="*/ 12 h 33"/>
                <a:gd name="T16" fmla="*/ 70 w 74"/>
                <a:gd name="T17" fmla="*/ 32 h 33"/>
                <a:gd name="T18" fmla="*/ 71 w 74"/>
                <a:gd name="T19" fmla="*/ 33 h 33"/>
                <a:gd name="T20" fmla="*/ 74 w 74"/>
                <a:gd name="T21" fmla="*/ 30 h 33"/>
                <a:gd name="T22" fmla="*/ 73 w 74"/>
                <a:gd name="T23" fmla="*/ 29 h 33"/>
                <a:gd name="T24" fmla="*/ 48 w 74"/>
                <a:gd name="T25" fmla="*/ 9 h 33"/>
                <a:gd name="T26" fmla="*/ 22 w 74"/>
                <a:gd name="T27" fmla="*/ 0 h 33"/>
                <a:gd name="T28" fmla="*/ 20 w 74"/>
                <a:gd name="T29" fmla="*/ 0 h 33"/>
                <a:gd name="T30" fmla="*/ 21 w 74"/>
                <a:gd name="T31" fmla="*/ 2 h 33"/>
                <a:gd name="T32" fmla="*/ 20 w 74"/>
                <a:gd name="T33" fmla="*/ 0 h 33"/>
                <a:gd name="T34" fmla="*/ 15 w 74"/>
                <a:gd name="T35" fmla="*/ 1 h 33"/>
                <a:gd name="T36" fmla="*/ 16 w 74"/>
                <a:gd name="T37" fmla="*/ 3 h 33"/>
                <a:gd name="T38" fmla="*/ 15 w 74"/>
                <a:gd name="T39" fmla="*/ 1 h 33"/>
                <a:gd name="T40" fmla="*/ 0 w 74"/>
                <a:gd name="T41" fmla="*/ 18 h 33"/>
                <a:gd name="T42" fmla="*/ 4 w 74"/>
                <a:gd name="T43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4" h="33">
                  <a:moveTo>
                    <a:pt x="4" y="20"/>
                  </a:moveTo>
                  <a:cubicBezTo>
                    <a:pt x="7" y="14"/>
                    <a:pt x="10" y="9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4"/>
                    <a:pt x="19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2" y="4"/>
                    <a:pt x="22" y="4"/>
                  </a:cubicBezTo>
                  <a:cubicBezTo>
                    <a:pt x="28" y="4"/>
                    <a:pt x="37" y="7"/>
                    <a:pt x="46" y="12"/>
                  </a:cubicBezTo>
                  <a:cubicBezTo>
                    <a:pt x="55" y="18"/>
                    <a:pt x="64" y="25"/>
                    <a:pt x="70" y="32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67" y="22"/>
                    <a:pt x="57" y="14"/>
                    <a:pt x="48" y="9"/>
                  </a:cubicBezTo>
                  <a:cubicBezTo>
                    <a:pt x="39" y="3"/>
                    <a:pt x="29" y="0"/>
                    <a:pt x="22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7" y="0"/>
                    <a:pt x="15" y="1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7" y="5"/>
                    <a:pt x="3" y="12"/>
                    <a:pt x="0" y="18"/>
                  </a:cubicBezTo>
                  <a:cubicBezTo>
                    <a:pt x="4" y="20"/>
                    <a:pt x="4" y="20"/>
                    <a:pt x="4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Freeform 130">
              <a:extLst>
                <a:ext uri="{FF2B5EF4-FFF2-40B4-BE49-F238E27FC236}">
                  <a16:creationId xmlns:a16="http://schemas.microsoft.com/office/drawing/2014/main" id="{F2871974-FEE3-4FA4-B827-1F0036A2F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1" y="5880101"/>
              <a:ext cx="111125" cy="111125"/>
            </a:xfrm>
            <a:custGeom>
              <a:avLst/>
              <a:gdLst>
                <a:gd name="T0" fmla="*/ 3 w 37"/>
                <a:gd name="T1" fmla="*/ 37 h 37"/>
                <a:gd name="T2" fmla="*/ 20 w 37"/>
                <a:gd name="T3" fmla="*/ 22 h 37"/>
                <a:gd name="T4" fmla="*/ 28 w 37"/>
                <a:gd name="T5" fmla="*/ 16 h 37"/>
                <a:gd name="T6" fmla="*/ 33 w 37"/>
                <a:gd name="T7" fmla="*/ 10 h 37"/>
                <a:gd name="T8" fmla="*/ 37 w 37"/>
                <a:gd name="T9" fmla="*/ 2 h 37"/>
                <a:gd name="T10" fmla="*/ 33 w 37"/>
                <a:gd name="T11" fmla="*/ 0 h 37"/>
                <a:gd name="T12" fmla="*/ 29 w 37"/>
                <a:gd name="T13" fmla="*/ 8 h 37"/>
                <a:gd name="T14" fmla="*/ 25 w 37"/>
                <a:gd name="T15" fmla="*/ 13 h 37"/>
                <a:gd name="T16" fmla="*/ 0 w 37"/>
                <a:gd name="T17" fmla="*/ 34 h 37"/>
                <a:gd name="T18" fmla="*/ 3 w 37"/>
                <a:gd name="T1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37">
                  <a:moveTo>
                    <a:pt x="3" y="37"/>
                  </a:moveTo>
                  <a:cubicBezTo>
                    <a:pt x="8" y="31"/>
                    <a:pt x="15" y="26"/>
                    <a:pt x="20" y="22"/>
                  </a:cubicBezTo>
                  <a:cubicBezTo>
                    <a:pt x="23" y="20"/>
                    <a:pt x="26" y="18"/>
                    <a:pt x="28" y="16"/>
                  </a:cubicBezTo>
                  <a:cubicBezTo>
                    <a:pt x="30" y="14"/>
                    <a:pt x="32" y="12"/>
                    <a:pt x="33" y="10"/>
                  </a:cubicBezTo>
                  <a:cubicBezTo>
                    <a:pt x="35" y="7"/>
                    <a:pt x="36" y="5"/>
                    <a:pt x="37" y="2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2" y="3"/>
                    <a:pt x="31" y="6"/>
                    <a:pt x="29" y="8"/>
                  </a:cubicBezTo>
                  <a:cubicBezTo>
                    <a:pt x="29" y="9"/>
                    <a:pt x="27" y="11"/>
                    <a:pt x="25" y="13"/>
                  </a:cubicBezTo>
                  <a:cubicBezTo>
                    <a:pt x="19" y="18"/>
                    <a:pt x="8" y="25"/>
                    <a:pt x="0" y="34"/>
                  </a:cubicBezTo>
                  <a:cubicBezTo>
                    <a:pt x="3" y="37"/>
                    <a:pt x="3" y="37"/>
                    <a:pt x="3" y="3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Freeform 131">
              <a:extLst>
                <a:ext uri="{FF2B5EF4-FFF2-40B4-BE49-F238E27FC236}">
                  <a16:creationId xmlns:a16="http://schemas.microsoft.com/office/drawing/2014/main" id="{8DC6E64D-A70B-4D39-B0D7-116818DF3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163" y="5895976"/>
              <a:ext cx="641350" cy="677863"/>
            </a:xfrm>
            <a:custGeom>
              <a:avLst/>
              <a:gdLst>
                <a:gd name="T0" fmla="*/ 4 w 215"/>
                <a:gd name="T1" fmla="*/ 26 h 227"/>
                <a:gd name="T2" fmla="*/ 10 w 215"/>
                <a:gd name="T3" fmla="*/ 9 h 227"/>
                <a:gd name="T4" fmla="*/ 10 w 215"/>
                <a:gd name="T5" fmla="*/ 8 h 227"/>
                <a:gd name="T6" fmla="*/ 13 w 215"/>
                <a:gd name="T7" fmla="*/ 5 h 227"/>
                <a:gd name="T8" fmla="*/ 18 w 215"/>
                <a:gd name="T9" fmla="*/ 4 h 227"/>
                <a:gd name="T10" fmla="*/ 19 w 215"/>
                <a:gd name="T11" fmla="*/ 4 h 227"/>
                <a:gd name="T12" fmla="*/ 37 w 215"/>
                <a:gd name="T13" fmla="*/ 9 h 227"/>
                <a:gd name="T14" fmla="*/ 80 w 215"/>
                <a:gd name="T15" fmla="*/ 33 h 227"/>
                <a:gd name="T16" fmla="*/ 112 w 215"/>
                <a:gd name="T17" fmla="*/ 70 h 227"/>
                <a:gd name="T18" fmla="*/ 126 w 215"/>
                <a:gd name="T19" fmla="*/ 91 h 227"/>
                <a:gd name="T20" fmla="*/ 152 w 215"/>
                <a:gd name="T21" fmla="*/ 109 h 227"/>
                <a:gd name="T22" fmla="*/ 186 w 215"/>
                <a:gd name="T23" fmla="*/ 141 h 227"/>
                <a:gd name="T24" fmla="*/ 211 w 215"/>
                <a:gd name="T25" fmla="*/ 194 h 227"/>
                <a:gd name="T26" fmla="*/ 207 w 215"/>
                <a:gd name="T27" fmla="*/ 209 h 227"/>
                <a:gd name="T28" fmla="*/ 196 w 215"/>
                <a:gd name="T29" fmla="*/ 221 h 227"/>
                <a:gd name="T30" fmla="*/ 197 w 215"/>
                <a:gd name="T31" fmla="*/ 222 h 227"/>
                <a:gd name="T32" fmla="*/ 196 w 215"/>
                <a:gd name="T33" fmla="*/ 221 h 227"/>
                <a:gd name="T34" fmla="*/ 186 w 215"/>
                <a:gd name="T35" fmla="*/ 223 h 227"/>
                <a:gd name="T36" fmla="*/ 148 w 215"/>
                <a:gd name="T37" fmla="*/ 203 h 227"/>
                <a:gd name="T38" fmla="*/ 138 w 215"/>
                <a:gd name="T39" fmla="*/ 192 h 227"/>
                <a:gd name="T40" fmla="*/ 133 w 215"/>
                <a:gd name="T41" fmla="*/ 187 h 227"/>
                <a:gd name="T42" fmla="*/ 124 w 215"/>
                <a:gd name="T43" fmla="*/ 184 h 227"/>
                <a:gd name="T44" fmla="*/ 106 w 215"/>
                <a:gd name="T45" fmla="*/ 182 h 227"/>
                <a:gd name="T46" fmla="*/ 65 w 215"/>
                <a:gd name="T47" fmla="*/ 179 h 227"/>
                <a:gd name="T48" fmla="*/ 50 w 215"/>
                <a:gd name="T49" fmla="*/ 174 h 227"/>
                <a:gd name="T50" fmla="*/ 43 w 215"/>
                <a:gd name="T51" fmla="*/ 165 h 227"/>
                <a:gd name="T52" fmla="*/ 39 w 215"/>
                <a:gd name="T53" fmla="*/ 166 h 227"/>
                <a:gd name="T54" fmla="*/ 48 w 215"/>
                <a:gd name="T55" fmla="*/ 178 h 227"/>
                <a:gd name="T56" fmla="*/ 74 w 215"/>
                <a:gd name="T57" fmla="*/ 185 h 227"/>
                <a:gd name="T58" fmla="*/ 106 w 215"/>
                <a:gd name="T59" fmla="*/ 187 h 227"/>
                <a:gd name="T60" fmla="*/ 122 w 215"/>
                <a:gd name="T61" fmla="*/ 188 h 227"/>
                <a:gd name="T62" fmla="*/ 128 w 215"/>
                <a:gd name="T63" fmla="*/ 189 h 227"/>
                <a:gd name="T64" fmla="*/ 134 w 215"/>
                <a:gd name="T65" fmla="*/ 194 h 227"/>
                <a:gd name="T66" fmla="*/ 144 w 215"/>
                <a:gd name="T67" fmla="*/ 205 h 227"/>
                <a:gd name="T68" fmla="*/ 186 w 215"/>
                <a:gd name="T69" fmla="*/ 227 h 227"/>
                <a:gd name="T70" fmla="*/ 198 w 215"/>
                <a:gd name="T71" fmla="*/ 224 h 227"/>
                <a:gd name="T72" fmla="*/ 198 w 215"/>
                <a:gd name="T73" fmla="*/ 224 h 227"/>
                <a:gd name="T74" fmla="*/ 198 w 215"/>
                <a:gd name="T75" fmla="*/ 224 h 227"/>
                <a:gd name="T76" fmla="*/ 211 w 215"/>
                <a:gd name="T77" fmla="*/ 211 h 227"/>
                <a:gd name="T78" fmla="*/ 215 w 215"/>
                <a:gd name="T79" fmla="*/ 194 h 227"/>
                <a:gd name="T80" fmla="*/ 189 w 215"/>
                <a:gd name="T81" fmla="*/ 138 h 227"/>
                <a:gd name="T82" fmla="*/ 145 w 215"/>
                <a:gd name="T83" fmla="*/ 100 h 227"/>
                <a:gd name="T84" fmla="*/ 129 w 215"/>
                <a:gd name="T85" fmla="*/ 88 h 227"/>
                <a:gd name="T86" fmla="*/ 116 w 215"/>
                <a:gd name="T87" fmla="*/ 68 h 227"/>
                <a:gd name="T88" fmla="*/ 67 w 215"/>
                <a:gd name="T89" fmla="*/ 20 h 227"/>
                <a:gd name="T90" fmla="*/ 39 w 215"/>
                <a:gd name="T91" fmla="*/ 5 h 227"/>
                <a:gd name="T92" fmla="*/ 19 w 215"/>
                <a:gd name="T93" fmla="*/ 0 h 227"/>
                <a:gd name="T94" fmla="*/ 18 w 215"/>
                <a:gd name="T95" fmla="*/ 0 h 227"/>
                <a:gd name="T96" fmla="*/ 11 w 215"/>
                <a:gd name="T97" fmla="*/ 2 h 227"/>
                <a:gd name="T98" fmla="*/ 6 w 215"/>
                <a:gd name="T99" fmla="*/ 6 h 227"/>
                <a:gd name="T100" fmla="*/ 8 w 215"/>
                <a:gd name="T101" fmla="*/ 7 h 227"/>
                <a:gd name="T102" fmla="*/ 6 w 215"/>
                <a:gd name="T103" fmla="*/ 6 h 227"/>
                <a:gd name="T104" fmla="*/ 0 w 215"/>
                <a:gd name="T105" fmla="*/ 25 h 227"/>
                <a:gd name="T106" fmla="*/ 4 w 215"/>
                <a:gd name="T107" fmla="*/ 2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5" h="227">
                  <a:moveTo>
                    <a:pt x="4" y="26"/>
                  </a:moveTo>
                  <a:cubicBezTo>
                    <a:pt x="6" y="19"/>
                    <a:pt x="7" y="12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7"/>
                    <a:pt x="11" y="6"/>
                    <a:pt x="13" y="5"/>
                  </a:cubicBezTo>
                  <a:cubicBezTo>
                    <a:pt x="14" y="5"/>
                    <a:pt x="16" y="4"/>
                    <a:pt x="18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2" y="4"/>
                    <a:pt x="29" y="6"/>
                    <a:pt x="37" y="9"/>
                  </a:cubicBezTo>
                  <a:cubicBezTo>
                    <a:pt x="50" y="14"/>
                    <a:pt x="66" y="23"/>
                    <a:pt x="80" y="33"/>
                  </a:cubicBezTo>
                  <a:cubicBezTo>
                    <a:pt x="94" y="44"/>
                    <a:pt x="107" y="56"/>
                    <a:pt x="112" y="70"/>
                  </a:cubicBezTo>
                  <a:cubicBezTo>
                    <a:pt x="116" y="80"/>
                    <a:pt x="121" y="86"/>
                    <a:pt x="126" y="91"/>
                  </a:cubicBezTo>
                  <a:cubicBezTo>
                    <a:pt x="133" y="99"/>
                    <a:pt x="142" y="103"/>
                    <a:pt x="152" y="109"/>
                  </a:cubicBezTo>
                  <a:cubicBezTo>
                    <a:pt x="162" y="115"/>
                    <a:pt x="173" y="124"/>
                    <a:pt x="186" y="141"/>
                  </a:cubicBezTo>
                  <a:cubicBezTo>
                    <a:pt x="204" y="164"/>
                    <a:pt x="211" y="181"/>
                    <a:pt x="211" y="194"/>
                  </a:cubicBezTo>
                  <a:cubicBezTo>
                    <a:pt x="211" y="200"/>
                    <a:pt x="210" y="205"/>
                    <a:pt x="207" y="209"/>
                  </a:cubicBezTo>
                  <a:cubicBezTo>
                    <a:pt x="204" y="213"/>
                    <a:pt x="201" y="217"/>
                    <a:pt x="196" y="221"/>
                  </a:cubicBezTo>
                  <a:cubicBezTo>
                    <a:pt x="197" y="222"/>
                    <a:pt x="197" y="222"/>
                    <a:pt x="197" y="222"/>
                  </a:cubicBezTo>
                  <a:cubicBezTo>
                    <a:pt x="196" y="221"/>
                    <a:pt x="196" y="221"/>
                    <a:pt x="196" y="221"/>
                  </a:cubicBezTo>
                  <a:cubicBezTo>
                    <a:pt x="194" y="222"/>
                    <a:pt x="190" y="223"/>
                    <a:pt x="186" y="223"/>
                  </a:cubicBezTo>
                  <a:cubicBezTo>
                    <a:pt x="175" y="223"/>
                    <a:pt x="160" y="216"/>
                    <a:pt x="148" y="203"/>
                  </a:cubicBezTo>
                  <a:cubicBezTo>
                    <a:pt x="143" y="198"/>
                    <a:pt x="141" y="195"/>
                    <a:pt x="138" y="192"/>
                  </a:cubicBezTo>
                  <a:cubicBezTo>
                    <a:pt x="137" y="190"/>
                    <a:pt x="135" y="188"/>
                    <a:pt x="133" y="187"/>
                  </a:cubicBezTo>
                  <a:cubicBezTo>
                    <a:pt x="131" y="185"/>
                    <a:pt x="128" y="184"/>
                    <a:pt x="124" y="184"/>
                  </a:cubicBezTo>
                  <a:cubicBezTo>
                    <a:pt x="120" y="183"/>
                    <a:pt x="114" y="183"/>
                    <a:pt x="106" y="182"/>
                  </a:cubicBezTo>
                  <a:cubicBezTo>
                    <a:pt x="92" y="182"/>
                    <a:pt x="77" y="182"/>
                    <a:pt x="65" y="179"/>
                  </a:cubicBezTo>
                  <a:cubicBezTo>
                    <a:pt x="59" y="178"/>
                    <a:pt x="54" y="177"/>
                    <a:pt x="50" y="174"/>
                  </a:cubicBezTo>
                  <a:cubicBezTo>
                    <a:pt x="46" y="172"/>
                    <a:pt x="44" y="169"/>
                    <a:pt x="43" y="165"/>
                  </a:cubicBezTo>
                  <a:cubicBezTo>
                    <a:pt x="39" y="166"/>
                    <a:pt x="39" y="166"/>
                    <a:pt x="39" y="166"/>
                  </a:cubicBezTo>
                  <a:cubicBezTo>
                    <a:pt x="40" y="171"/>
                    <a:pt x="43" y="175"/>
                    <a:pt x="48" y="178"/>
                  </a:cubicBezTo>
                  <a:cubicBezTo>
                    <a:pt x="55" y="182"/>
                    <a:pt x="64" y="184"/>
                    <a:pt x="74" y="185"/>
                  </a:cubicBezTo>
                  <a:cubicBezTo>
                    <a:pt x="84" y="186"/>
                    <a:pt x="95" y="186"/>
                    <a:pt x="106" y="187"/>
                  </a:cubicBezTo>
                  <a:cubicBezTo>
                    <a:pt x="113" y="187"/>
                    <a:pt x="118" y="187"/>
                    <a:pt x="122" y="188"/>
                  </a:cubicBezTo>
                  <a:cubicBezTo>
                    <a:pt x="125" y="188"/>
                    <a:pt x="127" y="188"/>
                    <a:pt x="128" y="189"/>
                  </a:cubicBezTo>
                  <a:cubicBezTo>
                    <a:pt x="130" y="190"/>
                    <a:pt x="132" y="191"/>
                    <a:pt x="134" y="194"/>
                  </a:cubicBezTo>
                  <a:cubicBezTo>
                    <a:pt x="137" y="196"/>
                    <a:pt x="140" y="200"/>
                    <a:pt x="144" y="205"/>
                  </a:cubicBezTo>
                  <a:cubicBezTo>
                    <a:pt x="157" y="219"/>
                    <a:pt x="173" y="227"/>
                    <a:pt x="186" y="227"/>
                  </a:cubicBezTo>
                  <a:cubicBezTo>
                    <a:pt x="191" y="227"/>
                    <a:pt x="195" y="226"/>
                    <a:pt x="198" y="224"/>
                  </a:cubicBezTo>
                  <a:cubicBezTo>
                    <a:pt x="198" y="224"/>
                    <a:pt x="198" y="224"/>
                    <a:pt x="198" y="224"/>
                  </a:cubicBezTo>
                  <a:cubicBezTo>
                    <a:pt x="198" y="224"/>
                    <a:pt x="198" y="224"/>
                    <a:pt x="198" y="224"/>
                  </a:cubicBezTo>
                  <a:cubicBezTo>
                    <a:pt x="204" y="220"/>
                    <a:pt x="208" y="216"/>
                    <a:pt x="211" y="211"/>
                  </a:cubicBezTo>
                  <a:cubicBezTo>
                    <a:pt x="214" y="206"/>
                    <a:pt x="215" y="201"/>
                    <a:pt x="215" y="194"/>
                  </a:cubicBezTo>
                  <a:cubicBezTo>
                    <a:pt x="215" y="180"/>
                    <a:pt x="207" y="162"/>
                    <a:pt x="189" y="138"/>
                  </a:cubicBezTo>
                  <a:cubicBezTo>
                    <a:pt x="172" y="115"/>
                    <a:pt x="157" y="107"/>
                    <a:pt x="145" y="100"/>
                  </a:cubicBezTo>
                  <a:cubicBezTo>
                    <a:pt x="139" y="96"/>
                    <a:pt x="133" y="93"/>
                    <a:pt x="129" y="88"/>
                  </a:cubicBezTo>
                  <a:cubicBezTo>
                    <a:pt x="124" y="84"/>
                    <a:pt x="120" y="78"/>
                    <a:pt x="116" y="68"/>
                  </a:cubicBezTo>
                  <a:cubicBezTo>
                    <a:pt x="108" y="49"/>
                    <a:pt x="88" y="32"/>
                    <a:pt x="67" y="20"/>
                  </a:cubicBezTo>
                  <a:cubicBezTo>
                    <a:pt x="57" y="14"/>
                    <a:pt x="47" y="9"/>
                    <a:pt x="39" y="5"/>
                  </a:cubicBezTo>
                  <a:cubicBezTo>
                    <a:pt x="30" y="2"/>
                    <a:pt x="23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0"/>
                    <a:pt x="13" y="0"/>
                    <a:pt x="11" y="2"/>
                  </a:cubicBezTo>
                  <a:cubicBezTo>
                    <a:pt x="9" y="3"/>
                    <a:pt x="7" y="4"/>
                    <a:pt x="6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8"/>
                    <a:pt x="0" y="25"/>
                  </a:cubicBezTo>
                  <a:cubicBezTo>
                    <a:pt x="4" y="26"/>
                    <a:pt x="4" y="26"/>
                    <a:pt x="4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Freeform 132">
              <a:extLst>
                <a:ext uri="{FF2B5EF4-FFF2-40B4-BE49-F238E27FC236}">
                  <a16:creationId xmlns:a16="http://schemas.microsoft.com/office/drawing/2014/main" id="{13D2AEE5-6231-46AF-9C05-769BCBBCA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476" y="5970588"/>
              <a:ext cx="50800" cy="112713"/>
            </a:xfrm>
            <a:custGeom>
              <a:avLst/>
              <a:gdLst>
                <a:gd name="T0" fmla="*/ 5 w 17"/>
                <a:gd name="T1" fmla="*/ 37 h 38"/>
                <a:gd name="T2" fmla="*/ 4 w 17"/>
                <a:gd name="T3" fmla="*/ 34 h 38"/>
                <a:gd name="T4" fmla="*/ 7 w 17"/>
                <a:gd name="T5" fmla="*/ 25 h 38"/>
                <a:gd name="T6" fmla="*/ 14 w 17"/>
                <a:gd name="T7" fmla="*/ 11 h 38"/>
                <a:gd name="T8" fmla="*/ 17 w 17"/>
                <a:gd name="T9" fmla="*/ 1 h 38"/>
                <a:gd name="T10" fmla="*/ 13 w 17"/>
                <a:gd name="T11" fmla="*/ 0 h 38"/>
                <a:gd name="T12" fmla="*/ 10 w 17"/>
                <a:gd name="T13" fmla="*/ 9 h 38"/>
                <a:gd name="T14" fmla="*/ 3 w 17"/>
                <a:gd name="T15" fmla="*/ 23 h 38"/>
                <a:gd name="T16" fmla="*/ 0 w 17"/>
                <a:gd name="T17" fmla="*/ 34 h 38"/>
                <a:gd name="T18" fmla="*/ 0 w 17"/>
                <a:gd name="T19" fmla="*/ 38 h 38"/>
                <a:gd name="T20" fmla="*/ 5 w 17"/>
                <a:gd name="T21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38">
                  <a:moveTo>
                    <a:pt x="5" y="37"/>
                  </a:moveTo>
                  <a:cubicBezTo>
                    <a:pt x="4" y="36"/>
                    <a:pt x="4" y="35"/>
                    <a:pt x="4" y="34"/>
                  </a:cubicBezTo>
                  <a:cubicBezTo>
                    <a:pt x="4" y="30"/>
                    <a:pt x="5" y="28"/>
                    <a:pt x="7" y="25"/>
                  </a:cubicBezTo>
                  <a:cubicBezTo>
                    <a:pt x="8" y="22"/>
                    <a:pt x="11" y="18"/>
                    <a:pt x="14" y="11"/>
                  </a:cubicBezTo>
                  <a:cubicBezTo>
                    <a:pt x="15" y="7"/>
                    <a:pt x="16" y="4"/>
                    <a:pt x="17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3"/>
                    <a:pt x="12" y="6"/>
                    <a:pt x="10" y="9"/>
                  </a:cubicBezTo>
                  <a:cubicBezTo>
                    <a:pt x="7" y="16"/>
                    <a:pt x="5" y="20"/>
                    <a:pt x="3" y="23"/>
                  </a:cubicBezTo>
                  <a:cubicBezTo>
                    <a:pt x="1" y="26"/>
                    <a:pt x="0" y="29"/>
                    <a:pt x="0" y="34"/>
                  </a:cubicBezTo>
                  <a:cubicBezTo>
                    <a:pt x="0" y="35"/>
                    <a:pt x="0" y="36"/>
                    <a:pt x="0" y="38"/>
                  </a:cubicBezTo>
                  <a:cubicBezTo>
                    <a:pt x="5" y="37"/>
                    <a:pt x="5" y="37"/>
                    <a:pt x="5" y="3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Freeform 133">
              <a:extLst>
                <a:ext uri="{FF2B5EF4-FFF2-40B4-BE49-F238E27FC236}">
                  <a16:creationId xmlns:a16="http://schemas.microsoft.com/office/drawing/2014/main" id="{48042D67-8786-444B-A76D-35EE45E1F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513" y="5964238"/>
              <a:ext cx="608013" cy="600075"/>
            </a:xfrm>
            <a:custGeom>
              <a:avLst/>
              <a:gdLst>
                <a:gd name="T0" fmla="*/ 0 w 204"/>
                <a:gd name="T1" fmla="*/ 5 h 201"/>
                <a:gd name="T2" fmla="*/ 0 w 204"/>
                <a:gd name="T3" fmla="*/ 5 h 201"/>
                <a:gd name="T4" fmla="*/ 0 w 204"/>
                <a:gd name="T5" fmla="*/ 5 h 201"/>
                <a:gd name="T6" fmla="*/ 0 w 204"/>
                <a:gd name="T7" fmla="*/ 5 h 201"/>
                <a:gd name="T8" fmla="*/ 3 w 204"/>
                <a:gd name="T9" fmla="*/ 5 h 201"/>
                <a:gd name="T10" fmla="*/ 58 w 204"/>
                <a:gd name="T11" fmla="*/ 31 h 201"/>
                <a:gd name="T12" fmla="*/ 100 w 204"/>
                <a:gd name="T13" fmla="*/ 75 h 201"/>
                <a:gd name="T14" fmla="*/ 115 w 204"/>
                <a:gd name="T15" fmla="*/ 88 h 201"/>
                <a:gd name="T16" fmla="*/ 140 w 204"/>
                <a:gd name="T17" fmla="*/ 102 h 201"/>
                <a:gd name="T18" fmla="*/ 171 w 204"/>
                <a:gd name="T19" fmla="*/ 133 h 201"/>
                <a:gd name="T20" fmla="*/ 193 w 204"/>
                <a:gd name="T21" fmla="*/ 166 h 201"/>
                <a:gd name="T22" fmla="*/ 200 w 204"/>
                <a:gd name="T23" fmla="*/ 184 h 201"/>
                <a:gd name="T24" fmla="*/ 198 w 204"/>
                <a:gd name="T25" fmla="*/ 191 h 201"/>
                <a:gd name="T26" fmla="*/ 194 w 204"/>
                <a:gd name="T27" fmla="*/ 198 h 201"/>
                <a:gd name="T28" fmla="*/ 197 w 204"/>
                <a:gd name="T29" fmla="*/ 201 h 201"/>
                <a:gd name="T30" fmla="*/ 202 w 204"/>
                <a:gd name="T31" fmla="*/ 192 h 201"/>
                <a:gd name="T32" fmla="*/ 204 w 204"/>
                <a:gd name="T33" fmla="*/ 184 h 201"/>
                <a:gd name="T34" fmla="*/ 197 w 204"/>
                <a:gd name="T35" fmla="*/ 164 h 201"/>
                <a:gd name="T36" fmla="*/ 174 w 204"/>
                <a:gd name="T37" fmla="*/ 130 h 201"/>
                <a:gd name="T38" fmla="*/ 133 w 204"/>
                <a:gd name="T39" fmla="*/ 93 h 201"/>
                <a:gd name="T40" fmla="*/ 117 w 204"/>
                <a:gd name="T41" fmla="*/ 85 h 201"/>
                <a:gd name="T42" fmla="*/ 103 w 204"/>
                <a:gd name="T43" fmla="*/ 72 h 201"/>
                <a:gd name="T44" fmla="*/ 61 w 204"/>
                <a:gd name="T45" fmla="*/ 28 h 201"/>
                <a:gd name="T46" fmla="*/ 3 w 204"/>
                <a:gd name="T47" fmla="*/ 0 h 201"/>
                <a:gd name="T48" fmla="*/ 0 w 204"/>
                <a:gd name="T49" fmla="*/ 0 h 201"/>
                <a:gd name="T50" fmla="*/ 0 w 204"/>
                <a:gd name="T51" fmla="*/ 3 h 201"/>
                <a:gd name="T52" fmla="*/ 0 w 204"/>
                <a:gd name="T53" fmla="*/ 0 h 201"/>
                <a:gd name="T54" fmla="*/ 0 w 204"/>
                <a:gd name="T55" fmla="*/ 0 h 201"/>
                <a:gd name="T56" fmla="*/ 0 w 204"/>
                <a:gd name="T57" fmla="*/ 5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4" h="201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20" y="4"/>
                    <a:pt x="40" y="16"/>
                    <a:pt x="58" y="31"/>
                  </a:cubicBezTo>
                  <a:cubicBezTo>
                    <a:pt x="76" y="46"/>
                    <a:pt x="92" y="63"/>
                    <a:pt x="100" y="75"/>
                  </a:cubicBezTo>
                  <a:cubicBezTo>
                    <a:pt x="105" y="81"/>
                    <a:pt x="110" y="85"/>
                    <a:pt x="115" y="88"/>
                  </a:cubicBezTo>
                  <a:cubicBezTo>
                    <a:pt x="123" y="93"/>
                    <a:pt x="131" y="96"/>
                    <a:pt x="140" y="102"/>
                  </a:cubicBezTo>
                  <a:cubicBezTo>
                    <a:pt x="150" y="107"/>
                    <a:pt x="160" y="116"/>
                    <a:pt x="171" y="133"/>
                  </a:cubicBezTo>
                  <a:cubicBezTo>
                    <a:pt x="181" y="148"/>
                    <a:pt x="188" y="158"/>
                    <a:pt x="193" y="166"/>
                  </a:cubicBezTo>
                  <a:cubicBezTo>
                    <a:pt x="198" y="174"/>
                    <a:pt x="200" y="180"/>
                    <a:pt x="200" y="184"/>
                  </a:cubicBezTo>
                  <a:cubicBezTo>
                    <a:pt x="200" y="186"/>
                    <a:pt x="200" y="188"/>
                    <a:pt x="198" y="191"/>
                  </a:cubicBezTo>
                  <a:cubicBezTo>
                    <a:pt x="197" y="193"/>
                    <a:pt x="196" y="195"/>
                    <a:pt x="194" y="198"/>
                  </a:cubicBezTo>
                  <a:cubicBezTo>
                    <a:pt x="197" y="201"/>
                    <a:pt x="197" y="201"/>
                    <a:pt x="197" y="201"/>
                  </a:cubicBezTo>
                  <a:cubicBezTo>
                    <a:pt x="199" y="198"/>
                    <a:pt x="201" y="195"/>
                    <a:pt x="202" y="192"/>
                  </a:cubicBezTo>
                  <a:cubicBezTo>
                    <a:pt x="204" y="190"/>
                    <a:pt x="204" y="187"/>
                    <a:pt x="204" y="184"/>
                  </a:cubicBezTo>
                  <a:cubicBezTo>
                    <a:pt x="204" y="178"/>
                    <a:pt x="202" y="172"/>
                    <a:pt x="197" y="164"/>
                  </a:cubicBezTo>
                  <a:cubicBezTo>
                    <a:pt x="192" y="156"/>
                    <a:pt x="184" y="145"/>
                    <a:pt x="174" y="130"/>
                  </a:cubicBezTo>
                  <a:cubicBezTo>
                    <a:pt x="159" y="108"/>
                    <a:pt x="145" y="99"/>
                    <a:pt x="133" y="93"/>
                  </a:cubicBezTo>
                  <a:cubicBezTo>
                    <a:pt x="127" y="90"/>
                    <a:pt x="122" y="88"/>
                    <a:pt x="117" y="85"/>
                  </a:cubicBezTo>
                  <a:cubicBezTo>
                    <a:pt x="112" y="82"/>
                    <a:pt x="108" y="78"/>
                    <a:pt x="103" y="72"/>
                  </a:cubicBezTo>
                  <a:cubicBezTo>
                    <a:pt x="95" y="61"/>
                    <a:pt x="79" y="43"/>
                    <a:pt x="61" y="28"/>
                  </a:cubicBezTo>
                  <a:cubicBezTo>
                    <a:pt x="42" y="13"/>
                    <a:pt x="22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Freeform 134">
              <a:extLst>
                <a:ext uri="{FF2B5EF4-FFF2-40B4-BE49-F238E27FC236}">
                  <a16:creationId xmlns:a16="http://schemas.microsoft.com/office/drawing/2014/main" id="{451A7C65-DCA1-43F9-8D2A-0CCD9702E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288" y="5827713"/>
              <a:ext cx="142875" cy="177800"/>
            </a:xfrm>
            <a:custGeom>
              <a:avLst/>
              <a:gdLst>
                <a:gd name="T0" fmla="*/ 3 w 48"/>
                <a:gd name="T1" fmla="*/ 0 h 60"/>
                <a:gd name="T2" fmla="*/ 0 w 48"/>
                <a:gd name="T3" fmla="*/ 7 h 60"/>
                <a:gd name="T4" fmla="*/ 2 w 48"/>
                <a:gd name="T5" fmla="*/ 15 h 60"/>
                <a:gd name="T6" fmla="*/ 27 w 48"/>
                <a:gd name="T7" fmla="*/ 44 h 60"/>
                <a:gd name="T8" fmla="*/ 46 w 48"/>
                <a:gd name="T9" fmla="*/ 60 h 60"/>
                <a:gd name="T10" fmla="*/ 48 w 48"/>
                <a:gd name="T11" fmla="*/ 56 h 60"/>
                <a:gd name="T12" fmla="*/ 47 w 48"/>
                <a:gd name="T13" fmla="*/ 55 h 60"/>
                <a:gd name="T14" fmla="*/ 22 w 48"/>
                <a:gd name="T15" fmla="*/ 33 h 60"/>
                <a:gd name="T16" fmla="*/ 9 w 48"/>
                <a:gd name="T17" fmla="*/ 19 h 60"/>
                <a:gd name="T18" fmla="*/ 4 w 48"/>
                <a:gd name="T19" fmla="*/ 7 h 60"/>
                <a:gd name="T20" fmla="*/ 6 w 48"/>
                <a:gd name="T21" fmla="*/ 3 h 60"/>
                <a:gd name="T22" fmla="*/ 3 w 48"/>
                <a:gd name="T2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" h="60">
                  <a:moveTo>
                    <a:pt x="3" y="0"/>
                  </a:moveTo>
                  <a:cubicBezTo>
                    <a:pt x="1" y="2"/>
                    <a:pt x="0" y="4"/>
                    <a:pt x="0" y="7"/>
                  </a:cubicBezTo>
                  <a:cubicBezTo>
                    <a:pt x="0" y="10"/>
                    <a:pt x="1" y="12"/>
                    <a:pt x="2" y="15"/>
                  </a:cubicBezTo>
                  <a:cubicBezTo>
                    <a:pt x="7" y="24"/>
                    <a:pt x="18" y="35"/>
                    <a:pt x="27" y="44"/>
                  </a:cubicBezTo>
                  <a:cubicBezTo>
                    <a:pt x="37" y="53"/>
                    <a:pt x="46" y="59"/>
                    <a:pt x="46" y="60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6"/>
                    <a:pt x="48" y="56"/>
                    <a:pt x="47" y="55"/>
                  </a:cubicBezTo>
                  <a:cubicBezTo>
                    <a:pt x="42" y="51"/>
                    <a:pt x="31" y="43"/>
                    <a:pt x="22" y="33"/>
                  </a:cubicBezTo>
                  <a:cubicBezTo>
                    <a:pt x="17" y="28"/>
                    <a:pt x="13" y="23"/>
                    <a:pt x="9" y="19"/>
                  </a:cubicBezTo>
                  <a:cubicBezTo>
                    <a:pt x="6" y="14"/>
                    <a:pt x="4" y="10"/>
                    <a:pt x="4" y="7"/>
                  </a:cubicBezTo>
                  <a:cubicBezTo>
                    <a:pt x="4" y="6"/>
                    <a:pt x="5" y="5"/>
                    <a:pt x="6" y="3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Freeform 135">
              <a:extLst>
                <a:ext uri="{FF2B5EF4-FFF2-40B4-BE49-F238E27FC236}">
                  <a16:creationId xmlns:a16="http://schemas.microsoft.com/office/drawing/2014/main" id="{DF755600-3030-471D-9CBB-FF9F788B0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6" y="5883276"/>
              <a:ext cx="147638" cy="182563"/>
            </a:xfrm>
            <a:custGeom>
              <a:avLst/>
              <a:gdLst>
                <a:gd name="T0" fmla="*/ 0 w 49"/>
                <a:gd name="T1" fmla="*/ 0 h 61"/>
                <a:gd name="T2" fmla="*/ 0 w 49"/>
                <a:gd name="T3" fmla="*/ 0 h 61"/>
                <a:gd name="T4" fmla="*/ 0 w 49"/>
                <a:gd name="T5" fmla="*/ 0 h 61"/>
                <a:gd name="T6" fmla="*/ 0 w 49"/>
                <a:gd name="T7" fmla="*/ 0 h 61"/>
                <a:gd name="T8" fmla="*/ 8 w 49"/>
                <a:gd name="T9" fmla="*/ 20 h 61"/>
                <a:gd name="T10" fmla="*/ 46 w 49"/>
                <a:gd name="T11" fmla="*/ 61 h 61"/>
                <a:gd name="T12" fmla="*/ 49 w 49"/>
                <a:gd name="T13" fmla="*/ 58 h 61"/>
                <a:gd name="T14" fmla="*/ 47 w 49"/>
                <a:gd name="T15" fmla="*/ 56 h 61"/>
                <a:gd name="T16" fmla="*/ 22 w 49"/>
                <a:gd name="T17" fmla="*/ 32 h 61"/>
                <a:gd name="T18" fmla="*/ 10 w 49"/>
                <a:gd name="T19" fmla="*/ 15 h 61"/>
                <a:gd name="T20" fmla="*/ 4 w 49"/>
                <a:gd name="T21" fmla="*/ 0 h 61"/>
                <a:gd name="T22" fmla="*/ 2 w 49"/>
                <a:gd name="T23" fmla="*/ 0 h 61"/>
                <a:gd name="T24" fmla="*/ 4 w 49"/>
                <a:gd name="T25" fmla="*/ 0 h 61"/>
                <a:gd name="T26" fmla="*/ 4 w 49"/>
                <a:gd name="T27" fmla="*/ 0 h 61"/>
                <a:gd name="T28" fmla="*/ 0 w 49"/>
                <a:gd name="T2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6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3" y="13"/>
                    <a:pt x="8" y="20"/>
                  </a:cubicBezTo>
                  <a:cubicBezTo>
                    <a:pt x="21" y="40"/>
                    <a:pt x="46" y="61"/>
                    <a:pt x="46" y="61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9" y="58"/>
                    <a:pt x="48" y="57"/>
                    <a:pt x="47" y="56"/>
                  </a:cubicBezTo>
                  <a:cubicBezTo>
                    <a:pt x="43" y="53"/>
                    <a:pt x="32" y="43"/>
                    <a:pt x="22" y="32"/>
                  </a:cubicBezTo>
                  <a:cubicBezTo>
                    <a:pt x="17" y="27"/>
                    <a:pt x="13" y="21"/>
                    <a:pt x="10" y="15"/>
                  </a:cubicBezTo>
                  <a:cubicBezTo>
                    <a:pt x="6" y="10"/>
                    <a:pt x="4" y="4"/>
                    <a:pt x="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Freeform 136">
              <a:extLst>
                <a:ext uri="{FF2B5EF4-FFF2-40B4-BE49-F238E27FC236}">
                  <a16:creationId xmlns:a16="http://schemas.microsoft.com/office/drawing/2014/main" id="{C5DC7D37-7969-4F9C-B33C-F6551B296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0138" y="5737226"/>
              <a:ext cx="182563" cy="576263"/>
            </a:xfrm>
            <a:custGeom>
              <a:avLst/>
              <a:gdLst>
                <a:gd name="T0" fmla="*/ 57 w 61"/>
                <a:gd name="T1" fmla="*/ 0 h 193"/>
                <a:gd name="T2" fmla="*/ 57 w 61"/>
                <a:gd name="T3" fmla="*/ 4 h 193"/>
                <a:gd name="T4" fmla="*/ 37 w 61"/>
                <a:gd name="T5" fmla="*/ 119 h 193"/>
                <a:gd name="T6" fmla="*/ 18 w 61"/>
                <a:gd name="T7" fmla="*/ 167 h 193"/>
                <a:gd name="T8" fmla="*/ 8 w 61"/>
                <a:gd name="T9" fmla="*/ 182 h 193"/>
                <a:gd name="T10" fmla="*/ 0 w 61"/>
                <a:gd name="T11" fmla="*/ 190 h 193"/>
                <a:gd name="T12" fmla="*/ 2 w 61"/>
                <a:gd name="T13" fmla="*/ 193 h 193"/>
                <a:gd name="T14" fmla="*/ 12 w 61"/>
                <a:gd name="T15" fmla="*/ 185 h 193"/>
                <a:gd name="T16" fmla="*/ 29 w 61"/>
                <a:gd name="T17" fmla="*/ 153 h 193"/>
                <a:gd name="T18" fmla="*/ 61 w 61"/>
                <a:gd name="T19" fmla="*/ 4 h 193"/>
                <a:gd name="T20" fmla="*/ 61 w 61"/>
                <a:gd name="T21" fmla="*/ 0 h 193"/>
                <a:gd name="T22" fmla="*/ 57 w 61"/>
                <a:gd name="T2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193">
                  <a:moveTo>
                    <a:pt x="57" y="0"/>
                  </a:moveTo>
                  <a:cubicBezTo>
                    <a:pt x="57" y="1"/>
                    <a:pt x="57" y="2"/>
                    <a:pt x="57" y="4"/>
                  </a:cubicBezTo>
                  <a:cubicBezTo>
                    <a:pt x="57" y="38"/>
                    <a:pt x="48" y="82"/>
                    <a:pt x="37" y="119"/>
                  </a:cubicBezTo>
                  <a:cubicBezTo>
                    <a:pt x="31" y="138"/>
                    <a:pt x="24" y="154"/>
                    <a:pt x="18" y="167"/>
                  </a:cubicBezTo>
                  <a:cubicBezTo>
                    <a:pt x="15" y="173"/>
                    <a:pt x="12" y="178"/>
                    <a:pt x="8" y="182"/>
                  </a:cubicBezTo>
                  <a:cubicBezTo>
                    <a:pt x="5" y="186"/>
                    <a:pt x="3" y="189"/>
                    <a:pt x="0" y="190"/>
                  </a:cubicBezTo>
                  <a:cubicBezTo>
                    <a:pt x="2" y="193"/>
                    <a:pt x="2" y="193"/>
                    <a:pt x="2" y="193"/>
                  </a:cubicBezTo>
                  <a:cubicBezTo>
                    <a:pt x="5" y="192"/>
                    <a:pt x="8" y="189"/>
                    <a:pt x="12" y="185"/>
                  </a:cubicBezTo>
                  <a:cubicBezTo>
                    <a:pt x="18" y="178"/>
                    <a:pt x="23" y="166"/>
                    <a:pt x="29" y="153"/>
                  </a:cubicBezTo>
                  <a:cubicBezTo>
                    <a:pt x="46" y="112"/>
                    <a:pt x="61" y="49"/>
                    <a:pt x="61" y="4"/>
                  </a:cubicBezTo>
                  <a:cubicBezTo>
                    <a:pt x="61" y="2"/>
                    <a:pt x="61" y="1"/>
                    <a:pt x="61" y="0"/>
                  </a:cubicBezTo>
                  <a:cubicBezTo>
                    <a:pt x="57" y="0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Freeform 137">
              <a:extLst>
                <a:ext uri="{FF2B5EF4-FFF2-40B4-BE49-F238E27FC236}">
                  <a16:creationId xmlns:a16="http://schemas.microsoft.com/office/drawing/2014/main" id="{698A1E48-86C5-43C9-AB74-CD4ACB5DD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338" y="5459413"/>
              <a:ext cx="212725" cy="630238"/>
            </a:xfrm>
            <a:custGeom>
              <a:avLst/>
              <a:gdLst>
                <a:gd name="T0" fmla="*/ 67 w 71"/>
                <a:gd name="T1" fmla="*/ 1 h 211"/>
                <a:gd name="T2" fmla="*/ 67 w 71"/>
                <a:gd name="T3" fmla="*/ 7 h 211"/>
                <a:gd name="T4" fmla="*/ 34 w 71"/>
                <a:gd name="T5" fmla="*/ 147 h 211"/>
                <a:gd name="T6" fmla="*/ 11 w 71"/>
                <a:gd name="T7" fmla="*/ 192 h 211"/>
                <a:gd name="T8" fmla="*/ 3 w 71"/>
                <a:gd name="T9" fmla="*/ 204 h 211"/>
                <a:gd name="T10" fmla="*/ 1 w 71"/>
                <a:gd name="T11" fmla="*/ 207 h 211"/>
                <a:gd name="T12" fmla="*/ 0 w 71"/>
                <a:gd name="T13" fmla="*/ 208 h 211"/>
                <a:gd name="T14" fmla="*/ 4 w 71"/>
                <a:gd name="T15" fmla="*/ 211 h 211"/>
                <a:gd name="T16" fmla="*/ 71 w 71"/>
                <a:gd name="T17" fmla="*/ 7 h 211"/>
                <a:gd name="T18" fmla="*/ 71 w 71"/>
                <a:gd name="T19" fmla="*/ 0 h 211"/>
                <a:gd name="T20" fmla="*/ 67 w 71"/>
                <a:gd name="T21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211">
                  <a:moveTo>
                    <a:pt x="67" y="1"/>
                  </a:moveTo>
                  <a:cubicBezTo>
                    <a:pt x="67" y="3"/>
                    <a:pt x="67" y="5"/>
                    <a:pt x="67" y="7"/>
                  </a:cubicBezTo>
                  <a:cubicBezTo>
                    <a:pt x="67" y="60"/>
                    <a:pt x="50" y="110"/>
                    <a:pt x="34" y="147"/>
                  </a:cubicBezTo>
                  <a:cubicBezTo>
                    <a:pt x="25" y="166"/>
                    <a:pt x="17" y="181"/>
                    <a:pt x="11" y="192"/>
                  </a:cubicBezTo>
                  <a:cubicBezTo>
                    <a:pt x="8" y="197"/>
                    <a:pt x="5" y="201"/>
                    <a:pt x="3" y="204"/>
                  </a:cubicBezTo>
                  <a:cubicBezTo>
                    <a:pt x="2" y="205"/>
                    <a:pt x="1" y="207"/>
                    <a:pt x="1" y="207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4" y="211"/>
                    <a:pt x="4" y="211"/>
                    <a:pt x="4" y="211"/>
                  </a:cubicBezTo>
                  <a:cubicBezTo>
                    <a:pt x="4" y="211"/>
                    <a:pt x="71" y="115"/>
                    <a:pt x="71" y="7"/>
                  </a:cubicBezTo>
                  <a:cubicBezTo>
                    <a:pt x="71" y="5"/>
                    <a:pt x="71" y="3"/>
                    <a:pt x="71" y="0"/>
                  </a:cubicBezTo>
                  <a:cubicBezTo>
                    <a:pt x="67" y="1"/>
                    <a:pt x="67" y="1"/>
                    <a:pt x="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Freeform 138">
              <a:extLst>
                <a:ext uri="{FF2B5EF4-FFF2-40B4-BE49-F238E27FC236}">
                  <a16:creationId xmlns:a16="http://schemas.microsoft.com/office/drawing/2014/main" id="{09C1EB08-8ED1-4589-9A46-F71150B4D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338" y="5346701"/>
              <a:ext cx="188913" cy="381000"/>
            </a:xfrm>
            <a:custGeom>
              <a:avLst/>
              <a:gdLst>
                <a:gd name="T0" fmla="*/ 4 w 63"/>
                <a:gd name="T1" fmla="*/ 128 h 128"/>
                <a:gd name="T2" fmla="*/ 46 w 63"/>
                <a:gd name="T3" fmla="*/ 55 h 128"/>
                <a:gd name="T4" fmla="*/ 59 w 63"/>
                <a:gd name="T5" fmla="*/ 22 h 128"/>
                <a:gd name="T6" fmla="*/ 63 w 63"/>
                <a:gd name="T7" fmla="*/ 0 h 128"/>
                <a:gd name="T8" fmla="*/ 59 w 63"/>
                <a:gd name="T9" fmla="*/ 0 h 128"/>
                <a:gd name="T10" fmla="*/ 55 w 63"/>
                <a:gd name="T11" fmla="*/ 21 h 128"/>
                <a:gd name="T12" fmla="*/ 0 w 63"/>
                <a:gd name="T13" fmla="*/ 126 h 128"/>
                <a:gd name="T14" fmla="*/ 4 w 63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128">
                  <a:moveTo>
                    <a:pt x="4" y="128"/>
                  </a:moveTo>
                  <a:cubicBezTo>
                    <a:pt x="21" y="106"/>
                    <a:pt x="36" y="79"/>
                    <a:pt x="46" y="55"/>
                  </a:cubicBezTo>
                  <a:cubicBezTo>
                    <a:pt x="51" y="43"/>
                    <a:pt x="56" y="32"/>
                    <a:pt x="59" y="22"/>
                  </a:cubicBezTo>
                  <a:cubicBezTo>
                    <a:pt x="61" y="13"/>
                    <a:pt x="63" y="5"/>
                    <a:pt x="63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4"/>
                    <a:pt x="57" y="12"/>
                    <a:pt x="55" y="21"/>
                  </a:cubicBezTo>
                  <a:cubicBezTo>
                    <a:pt x="46" y="49"/>
                    <a:pt x="25" y="93"/>
                    <a:pt x="0" y="126"/>
                  </a:cubicBezTo>
                  <a:cubicBezTo>
                    <a:pt x="4" y="128"/>
                    <a:pt x="4" y="128"/>
                    <a:pt x="4" y="12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0" name="Freeform 139">
              <a:extLst>
                <a:ext uri="{FF2B5EF4-FFF2-40B4-BE49-F238E27FC236}">
                  <a16:creationId xmlns:a16="http://schemas.microsoft.com/office/drawing/2014/main" id="{0B574FED-9394-4531-8FB0-F1BE1C027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938" y="5272088"/>
              <a:ext cx="307975" cy="349250"/>
            </a:xfrm>
            <a:custGeom>
              <a:avLst/>
              <a:gdLst>
                <a:gd name="T0" fmla="*/ 2 w 103"/>
                <a:gd name="T1" fmla="*/ 117 h 117"/>
                <a:gd name="T2" fmla="*/ 67 w 103"/>
                <a:gd name="T3" fmla="*/ 62 h 117"/>
                <a:gd name="T4" fmla="*/ 103 w 103"/>
                <a:gd name="T5" fmla="*/ 2 h 117"/>
                <a:gd name="T6" fmla="*/ 99 w 103"/>
                <a:gd name="T7" fmla="*/ 0 h 117"/>
                <a:gd name="T8" fmla="*/ 63 w 103"/>
                <a:gd name="T9" fmla="*/ 60 h 117"/>
                <a:gd name="T10" fmla="*/ 0 w 103"/>
                <a:gd name="T11" fmla="*/ 113 h 117"/>
                <a:gd name="T12" fmla="*/ 2 w 103"/>
                <a:gd name="T13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117">
                  <a:moveTo>
                    <a:pt x="2" y="117"/>
                  </a:moveTo>
                  <a:cubicBezTo>
                    <a:pt x="28" y="106"/>
                    <a:pt x="50" y="85"/>
                    <a:pt x="67" y="62"/>
                  </a:cubicBezTo>
                  <a:cubicBezTo>
                    <a:pt x="84" y="40"/>
                    <a:pt x="96" y="17"/>
                    <a:pt x="103" y="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2" y="15"/>
                    <a:pt x="80" y="38"/>
                    <a:pt x="63" y="60"/>
                  </a:cubicBezTo>
                  <a:cubicBezTo>
                    <a:pt x="47" y="82"/>
                    <a:pt x="25" y="102"/>
                    <a:pt x="0" y="113"/>
                  </a:cubicBezTo>
                  <a:cubicBezTo>
                    <a:pt x="2" y="117"/>
                    <a:pt x="2" y="117"/>
                    <a:pt x="2" y="1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Freeform 140">
              <a:extLst>
                <a:ext uri="{FF2B5EF4-FFF2-40B4-BE49-F238E27FC236}">
                  <a16:creationId xmlns:a16="http://schemas.microsoft.com/office/drawing/2014/main" id="{78BDEDF9-ECD0-4F82-A1EA-DE02D0056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801" y="5468938"/>
              <a:ext cx="119063" cy="190500"/>
            </a:xfrm>
            <a:custGeom>
              <a:avLst/>
              <a:gdLst>
                <a:gd name="T0" fmla="*/ 4 w 40"/>
                <a:gd name="T1" fmla="*/ 64 h 64"/>
                <a:gd name="T2" fmla="*/ 26 w 40"/>
                <a:gd name="T3" fmla="*/ 18 h 64"/>
                <a:gd name="T4" fmla="*/ 36 w 40"/>
                <a:gd name="T5" fmla="*/ 7 h 64"/>
                <a:gd name="T6" fmla="*/ 39 w 40"/>
                <a:gd name="T7" fmla="*/ 5 h 64"/>
                <a:gd name="T8" fmla="*/ 39 w 40"/>
                <a:gd name="T9" fmla="*/ 4 h 64"/>
                <a:gd name="T10" fmla="*/ 40 w 40"/>
                <a:gd name="T11" fmla="*/ 4 h 64"/>
                <a:gd name="T12" fmla="*/ 40 w 40"/>
                <a:gd name="T13" fmla="*/ 4 h 64"/>
                <a:gd name="T14" fmla="*/ 37 w 40"/>
                <a:gd name="T15" fmla="*/ 0 h 64"/>
                <a:gd name="T16" fmla="*/ 0 w 40"/>
                <a:gd name="T17" fmla="*/ 63 h 64"/>
                <a:gd name="T18" fmla="*/ 4 w 40"/>
                <a:gd name="T1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64">
                  <a:moveTo>
                    <a:pt x="4" y="64"/>
                  </a:moveTo>
                  <a:cubicBezTo>
                    <a:pt x="9" y="43"/>
                    <a:pt x="18" y="28"/>
                    <a:pt x="26" y="18"/>
                  </a:cubicBezTo>
                  <a:cubicBezTo>
                    <a:pt x="30" y="13"/>
                    <a:pt x="33" y="9"/>
                    <a:pt x="36" y="7"/>
                  </a:cubicBezTo>
                  <a:cubicBezTo>
                    <a:pt x="37" y="6"/>
                    <a:pt x="38" y="5"/>
                    <a:pt x="39" y="5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"/>
                    <a:pt x="11" y="19"/>
                    <a:pt x="0" y="63"/>
                  </a:cubicBezTo>
                  <a:cubicBezTo>
                    <a:pt x="4" y="64"/>
                    <a:pt x="4" y="64"/>
                    <a:pt x="4" y="6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Freeform 141">
              <a:extLst>
                <a:ext uri="{FF2B5EF4-FFF2-40B4-BE49-F238E27FC236}">
                  <a16:creationId xmlns:a16="http://schemas.microsoft.com/office/drawing/2014/main" id="{80891FE1-D0F0-4203-ADDE-171594304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438" y="5178426"/>
              <a:ext cx="346075" cy="242888"/>
            </a:xfrm>
            <a:custGeom>
              <a:avLst/>
              <a:gdLst>
                <a:gd name="T0" fmla="*/ 4 w 116"/>
                <a:gd name="T1" fmla="*/ 81 h 81"/>
                <a:gd name="T2" fmla="*/ 51 w 116"/>
                <a:gd name="T3" fmla="*/ 22 h 81"/>
                <a:gd name="T4" fmla="*/ 100 w 116"/>
                <a:gd name="T5" fmla="*/ 5 h 81"/>
                <a:gd name="T6" fmla="*/ 114 w 116"/>
                <a:gd name="T7" fmla="*/ 7 h 81"/>
                <a:gd name="T8" fmla="*/ 116 w 116"/>
                <a:gd name="T9" fmla="*/ 3 h 81"/>
                <a:gd name="T10" fmla="*/ 100 w 116"/>
                <a:gd name="T11" fmla="*/ 0 h 81"/>
                <a:gd name="T12" fmla="*/ 48 w 116"/>
                <a:gd name="T13" fmla="*/ 19 h 81"/>
                <a:gd name="T14" fmla="*/ 0 w 116"/>
                <a:gd name="T15" fmla="*/ 79 h 81"/>
                <a:gd name="T16" fmla="*/ 4 w 116"/>
                <a:gd name="T1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1">
                  <a:moveTo>
                    <a:pt x="4" y="81"/>
                  </a:moveTo>
                  <a:cubicBezTo>
                    <a:pt x="16" y="53"/>
                    <a:pt x="33" y="34"/>
                    <a:pt x="51" y="22"/>
                  </a:cubicBezTo>
                  <a:cubicBezTo>
                    <a:pt x="68" y="10"/>
                    <a:pt x="86" y="5"/>
                    <a:pt x="100" y="5"/>
                  </a:cubicBezTo>
                  <a:cubicBezTo>
                    <a:pt x="105" y="5"/>
                    <a:pt x="110" y="6"/>
                    <a:pt x="114" y="7"/>
                  </a:cubicBezTo>
                  <a:cubicBezTo>
                    <a:pt x="116" y="3"/>
                    <a:pt x="116" y="3"/>
                    <a:pt x="116" y="3"/>
                  </a:cubicBezTo>
                  <a:cubicBezTo>
                    <a:pt x="111" y="1"/>
                    <a:pt x="106" y="0"/>
                    <a:pt x="100" y="0"/>
                  </a:cubicBezTo>
                  <a:cubicBezTo>
                    <a:pt x="85" y="0"/>
                    <a:pt x="67" y="6"/>
                    <a:pt x="48" y="19"/>
                  </a:cubicBezTo>
                  <a:cubicBezTo>
                    <a:pt x="30" y="31"/>
                    <a:pt x="13" y="51"/>
                    <a:pt x="0" y="79"/>
                  </a:cubicBezTo>
                  <a:cubicBezTo>
                    <a:pt x="4" y="81"/>
                    <a:pt x="4" y="81"/>
                    <a:pt x="4" y="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Freeform 142">
              <a:extLst>
                <a:ext uri="{FF2B5EF4-FFF2-40B4-BE49-F238E27FC236}">
                  <a16:creationId xmlns:a16="http://schemas.microsoft.com/office/drawing/2014/main" id="{5A2B79C0-9FC4-41AF-88F9-F58BB348A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9476" y="5272088"/>
              <a:ext cx="230188" cy="230188"/>
            </a:xfrm>
            <a:custGeom>
              <a:avLst/>
              <a:gdLst>
                <a:gd name="T0" fmla="*/ 0 w 77"/>
                <a:gd name="T1" fmla="*/ 77 h 77"/>
                <a:gd name="T2" fmla="*/ 5 w 77"/>
                <a:gd name="T3" fmla="*/ 77 h 77"/>
                <a:gd name="T4" fmla="*/ 35 w 77"/>
                <a:gd name="T5" fmla="*/ 65 h 77"/>
                <a:gd name="T6" fmla="*/ 65 w 77"/>
                <a:gd name="T7" fmla="*/ 25 h 77"/>
                <a:gd name="T8" fmla="*/ 77 w 77"/>
                <a:gd name="T9" fmla="*/ 2 h 77"/>
                <a:gd name="T10" fmla="*/ 73 w 77"/>
                <a:gd name="T11" fmla="*/ 0 h 77"/>
                <a:gd name="T12" fmla="*/ 73 w 77"/>
                <a:gd name="T13" fmla="*/ 1 h 77"/>
                <a:gd name="T14" fmla="*/ 51 w 77"/>
                <a:gd name="T15" fmla="*/ 40 h 77"/>
                <a:gd name="T16" fmla="*/ 30 w 77"/>
                <a:gd name="T17" fmla="*/ 63 h 77"/>
                <a:gd name="T18" fmla="*/ 5 w 77"/>
                <a:gd name="T19" fmla="*/ 73 h 77"/>
                <a:gd name="T20" fmla="*/ 1 w 77"/>
                <a:gd name="T21" fmla="*/ 73 h 77"/>
                <a:gd name="T22" fmla="*/ 0 w 77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77">
                  <a:moveTo>
                    <a:pt x="0" y="77"/>
                  </a:moveTo>
                  <a:cubicBezTo>
                    <a:pt x="2" y="77"/>
                    <a:pt x="3" y="77"/>
                    <a:pt x="5" y="77"/>
                  </a:cubicBezTo>
                  <a:cubicBezTo>
                    <a:pt x="16" y="77"/>
                    <a:pt x="26" y="72"/>
                    <a:pt x="35" y="65"/>
                  </a:cubicBezTo>
                  <a:cubicBezTo>
                    <a:pt x="48" y="54"/>
                    <a:pt x="58" y="39"/>
                    <a:pt x="65" y="25"/>
                  </a:cubicBezTo>
                  <a:cubicBezTo>
                    <a:pt x="73" y="12"/>
                    <a:pt x="77" y="2"/>
                    <a:pt x="77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1"/>
                  </a:cubicBezTo>
                  <a:cubicBezTo>
                    <a:pt x="71" y="5"/>
                    <a:pt x="63" y="23"/>
                    <a:pt x="51" y="40"/>
                  </a:cubicBezTo>
                  <a:cubicBezTo>
                    <a:pt x="45" y="49"/>
                    <a:pt x="38" y="57"/>
                    <a:pt x="30" y="63"/>
                  </a:cubicBezTo>
                  <a:cubicBezTo>
                    <a:pt x="22" y="69"/>
                    <a:pt x="14" y="73"/>
                    <a:pt x="5" y="73"/>
                  </a:cubicBezTo>
                  <a:cubicBezTo>
                    <a:pt x="4" y="73"/>
                    <a:pt x="2" y="73"/>
                    <a:pt x="1" y="73"/>
                  </a:cubicBezTo>
                  <a:cubicBezTo>
                    <a:pt x="0" y="77"/>
                    <a:pt x="0" y="77"/>
                    <a:pt x="0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Freeform 143">
              <a:extLst>
                <a:ext uri="{FF2B5EF4-FFF2-40B4-BE49-F238E27FC236}">
                  <a16:creationId xmlns:a16="http://schemas.microsoft.com/office/drawing/2014/main" id="{B2258609-3202-483E-B36D-58C04E3FF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6194426"/>
              <a:ext cx="26988" cy="142875"/>
            </a:xfrm>
            <a:custGeom>
              <a:avLst/>
              <a:gdLst>
                <a:gd name="T0" fmla="*/ 1 w 9"/>
                <a:gd name="T1" fmla="*/ 3 h 48"/>
                <a:gd name="T2" fmla="*/ 5 w 9"/>
                <a:gd name="T3" fmla="*/ 19 h 48"/>
                <a:gd name="T4" fmla="*/ 2 w 9"/>
                <a:gd name="T5" fmla="*/ 38 h 48"/>
                <a:gd name="T6" fmla="*/ 1 w 9"/>
                <a:gd name="T7" fmla="*/ 44 h 48"/>
                <a:gd name="T8" fmla="*/ 1 w 9"/>
                <a:gd name="T9" fmla="*/ 46 h 48"/>
                <a:gd name="T10" fmla="*/ 0 w 9"/>
                <a:gd name="T11" fmla="*/ 47 h 48"/>
                <a:gd name="T12" fmla="*/ 4 w 9"/>
                <a:gd name="T13" fmla="*/ 48 h 48"/>
                <a:gd name="T14" fmla="*/ 9 w 9"/>
                <a:gd name="T15" fmla="*/ 19 h 48"/>
                <a:gd name="T16" fmla="*/ 4 w 9"/>
                <a:gd name="T17" fmla="*/ 0 h 48"/>
                <a:gd name="T18" fmla="*/ 1 w 9"/>
                <a:gd name="T1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48">
                  <a:moveTo>
                    <a:pt x="1" y="3"/>
                  </a:moveTo>
                  <a:cubicBezTo>
                    <a:pt x="3" y="6"/>
                    <a:pt x="5" y="12"/>
                    <a:pt x="5" y="19"/>
                  </a:cubicBezTo>
                  <a:cubicBezTo>
                    <a:pt x="5" y="25"/>
                    <a:pt x="3" y="32"/>
                    <a:pt x="2" y="38"/>
                  </a:cubicBezTo>
                  <a:cubicBezTo>
                    <a:pt x="2" y="40"/>
                    <a:pt x="1" y="43"/>
                    <a:pt x="1" y="44"/>
                  </a:cubicBezTo>
                  <a:cubicBezTo>
                    <a:pt x="1" y="45"/>
                    <a:pt x="1" y="45"/>
                    <a:pt x="1" y="46"/>
                  </a:cubicBezTo>
                  <a:cubicBezTo>
                    <a:pt x="0" y="46"/>
                    <a:pt x="0" y="47"/>
                    <a:pt x="0" y="47"/>
                  </a:cubicBezTo>
                  <a:cubicBezTo>
                    <a:pt x="4" y="48"/>
                    <a:pt x="4" y="48"/>
                    <a:pt x="4" y="48"/>
                  </a:cubicBezTo>
                  <a:cubicBezTo>
                    <a:pt x="4" y="48"/>
                    <a:pt x="9" y="33"/>
                    <a:pt x="9" y="19"/>
                  </a:cubicBezTo>
                  <a:cubicBezTo>
                    <a:pt x="9" y="12"/>
                    <a:pt x="8" y="5"/>
                    <a:pt x="4" y="0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" name="Freeform 144">
              <a:extLst>
                <a:ext uri="{FF2B5EF4-FFF2-40B4-BE49-F238E27FC236}">
                  <a16:creationId xmlns:a16="http://schemas.microsoft.com/office/drawing/2014/main" id="{EF5F56B5-799D-4991-8A02-CBEEAE008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3426" y="5838826"/>
              <a:ext cx="190500" cy="165100"/>
            </a:xfrm>
            <a:custGeom>
              <a:avLst/>
              <a:gdLst>
                <a:gd name="T0" fmla="*/ 4 w 64"/>
                <a:gd name="T1" fmla="*/ 55 h 55"/>
                <a:gd name="T2" fmla="*/ 39 w 64"/>
                <a:gd name="T3" fmla="*/ 19 h 55"/>
                <a:gd name="T4" fmla="*/ 56 w 64"/>
                <a:gd name="T5" fmla="*/ 8 h 55"/>
                <a:gd name="T6" fmla="*/ 62 w 64"/>
                <a:gd name="T7" fmla="*/ 5 h 55"/>
                <a:gd name="T8" fmla="*/ 64 w 64"/>
                <a:gd name="T9" fmla="*/ 3 h 55"/>
                <a:gd name="T10" fmla="*/ 62 w 64"/>
                <a:gd name="T11" fmla="*/ 0 h 55"/>
                <a:gd name="T12" fmla="*/ 37 w 64"/>
                <a:gd name="T13" fmla="*/ 16 h 55"/>
                <a:gd name="T14" fmla="*/ 0 w 64"/>
                <a:gd name="T15" fmla="*/ 53 h 55"/>
                <a:gd name="T16" fmla="*/ 4 w 64"/>
                <a:gd name="T1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5">
                  <a:moveTo>
                    <a:pt x="4" y="55"/>
                  </a:moveTo>
                  <a:cubicBezTo>
                    <a:pt x="11" y="42"/>
                    <a:pt x="26" y="29"/>
                    <a:pt x="39" y="19"/>
                  </a:cubicBezTo>
                  <a:cubicBezTo>
                    <a:pt x="46" y="14"/>
                    <a:pt x="52" y="11"/>
                    <a:pt x="56" y="8"/>
                  </a:cubicBezTo>
                  <a:cubicBezTo>
                    <a:pt x="59" y="6"/>
                    <a:pt x="61" y="5"/>
                    <a:pt x="62" y="5"/>
                  </a:cubicBezTo>
                  <a:cubicBezTo>
                    <a:pt x="63" y="4"/>
                    <a:pt x="64" y="3"/>
                    <a:pt x="64" y="3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50" y="6"/>
                    <a:pt x="37" y="16"/>
                  </a:cubicBezTo>
                  <a:cubicBezTo>
                    <a:pt x="23" y="26"/>
                    <a:pt x="8" y="39"/>
                    <a:pt x="0" y="53"/>
                  </a:cubicBezTo>
                  <a:cubicBezTo>
                    <a:pt x="4" y="55"/>
                    <a:pt x="4" y="55"/>
                    <a:pt x="4" y="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" name="Freeform 145">
              <a:extLst>
                <a:ext uri="{FF2B5EF4-FFF2-40B4-BE49-F238E27FC236}">
                  <a16:creationId xmlns:a16="http://schemas.microsoft.com/office/drawing/2014/main" id="{0E943890-C09A-493A-BB9B-1BE7C6C34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6063" y="5994401"/>
              <a:ext cx="71438" cy="104775"/>
            </a:xfrm>
            <a:custGeom>
              <a:avLst/>
              <a:gdLst>
                <a:gd name="T0" fmla="*/ 0 w 24"/>
                <a:gd name="T1" fmla="*/ 4 h 35"/>
                <a:gd name="T2" fmla="*/ 17 w 24"/>
                <a:gd name="T3" fmla="*/ 22 h 35"/>
                <a:gd name="T4" fmla="*/ 19 w 24"/>
                <a:gd name="T5" fmla="*/ 31 h 35"/>
                <a:gd name="T6" fmla="*/ 20 w 24"/>
                <a:gd name="T7" fmla="*/ 34 h 35"/>
                <a:gd name="T8" fmla="*/ 20 w 24"/>
                <a:gd name="T9" fmla="*/ 35 h 35"/>
                <a:gd name="T10" fmla="*/ 20 w 24"/>
                <a:gd name="T11" fmla="*/ 35 h 35"/>
                <a:gd name="T12" fmla="*/ 24 w 24"/>
                <a:gd name="T13" fmla="*/ 35 h 35"/>
                <a:gd name="T14" fmla="*/ 21 w 24"/>
                <a:gd name="T15" fmla="*/ 21 h 35"/>
                <a:gd name="T16" fmla="*/ 2 w 24"/>
                <a:gd name="T17" fmla="*/ 0 h 35"/>
                <a:gd name="T18" fmla="*/ 0 w 24"/>
                <a:gd name="T1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5">
                  <a:moveTo>
                    <a:pt x="0" y="4"/>
                  </a:moveTo>
                  <a:cubicBezTo>
                    <a:pt x="9" y="8"/>
                    <a:pt x="14" y="15"/>
                    <a:pt x="17" y="22"/>
                  </a:cubicBezTo>
                  <a:cubicBezTo>
                    <a:pt x="18" y="26"/>
                    <a:pt x="19" y="29"/>
                    <a:pt x="19" y="31"/>
                  </a:cubicBezTo>
                  <a:cubicBezTo>
                    <a:pt x="19" y="33"/>
                    <a:pt x="20" y="34"/>
                    <a:pt x="20" y="34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28"/>
                    <a:pt x="21" y="21"/>
                  </a:cubicBezTo>
                  <a:cubicBezTo>
                    <a:pt x="18" y="13"/>
                    <a:pt x="12" y="4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Freeform 146">
              <a:extLst>
                <a:ext uri="{FF2B5EF4-FFF2-40B4-BE49-F238E27FC236}">
                  <a16:creationId xmlns:a16="http://schemas.microsoft.com/office/drawing/2014/main" id="{73BA150C-70E8-47CC-8DAD-8C8710FA98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426" y="5976938"/>
              <a:ext cx="74613" cy="85725"/>
            </a:xfrm>
            <a:custGeom>
              <a:avLst/>
              <a:gdLst>
                <a:gd name="T0" fmla="*/ 0 w 25"/>
                <a:gd name="T1" fmla="*/ 4 h 29"/>
                <a:gd name="T2" fmla="*/ 18 w 25"/>
                <a:gd name="T3" fmla="*/ 19 h 29"/>
                <a:gd name="T4" fmla="*/ 20 w 25"/>
                <a:gd name="T5" fmla="*/ 26 h 29"/>
                <a:gd name="T6" fmla="*/ 21 w 25"/>
                <a:gd name="T7" fmla="*/ 28 h 29"/>
                <a:gd name="T8" fmla="*/ 21 w 25"/>
                <a:gd name="T9" fmla="*/ 28 h 29"/>
                <a:gd name="T10" fmla="*/ 21 w 25"/>
                <a:gd name="T11" fmla="*/ 29 h 29"/>
                <a:gd name="T12" fmla="*/ 21 w 25"/>
                <a:gd name="T13" fmla="*/ 29 h 29"/>
                <a:gd name="T14" fmla="*/ 25 w 25"/>
                <a:gd name="T15" fmla="*/ 28 h 29"/>
                <a:gd name="T16" fmla="*/ 22 w 25"/>
                <a:gd name="T17" fmla="*/ 17 h 29"/>
                <a:gd name="T18" fmla="*/ 2 w 25"/>
                <a:gd name="T19" fmla="*/ 0 h 29"/>
                <a:gd name="T20" fmla="*/ 0 w 25"/>
                <a:gd name="T21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9">
                  <a:moveTo>
                    <a:pt x="0" y="4"/>
                  </a:moveTo>
                  <a:cubicBezTo>
                    <a:pt x="10" y="8"/>
                    <a:pt x="15" y="14"/>
                    <a:pt x="18" y="19"/>
                  </a:cubicBezTo>
                  <a:cubicBezTo>
                    <a:pt x="19" y="22"/>
                    <a:pt x="20" y="24"/>
                    <a:pt x="20" y="26"/>
                  </a:cubicBezTo>
                  <a:cubicBezTo>
                    <a:pt x="21" y="27"/>
                    <a:pt x="21" y="28"/>
                    <a:pt x="21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3"/>
                    <a:pt x="22" y="17"/>
                  </a:cubicBezTo>
                  <a:cubicBezTo>
                    <a:pt x="19" y="12"/>
                    <a:pt x="13" y="5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Freeform 147">
              <a:extLst>
                <a:ext uri="{FF2B5EF4-FFF2-40B4-BE49-F238E27FC236}">
                  <a16:creationId xmlns:a16="http://schemas.microsoft.com/office/drawing/2014/main" id="{A4E60A07-16C3-4F60-A157-48EB4739A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6200776"/>
              <a:ext cx="328613" cy="122238"/>
            </a:xfrm>
            <a:custGeom>
              <a:avLst/>
              <a:gdLst>
                <a:gd name="T0" fmla="*/ 4 w 110"/>
                <a:gd name="T1" fmla="*/ 41 h 41"/>
                <a:gd name="T2" fmla="*/ 27 w 110"/>
                <a:gd name="T3" fmla="*/ 23 h 41"/>
                <a:gd name="T4" fmla="*/ 80 w 110"/>
                <a:gd name="T5" fmla="*/ 8 h 41"/>
                <a:gd name="T6" fmla="*/ 101 w 110"/>
                <a:gd name="T7" fmla="*/ 5 h 41"/>
                <a:gd name="T8" fmla="*/ 107 w 110"/>
                <a:gd name="T9" fmla="*/ 4 h 41"/>
                <a:gd name="T10" fmla="*/ 110 w 110"/>
                <a:gd name="T11" fmla="*/ 4 h 41"/>
                <a:gd name="T12" fmla="*/ 109 w 110"/>
                <a:gd name="T13" fmla="*/ 0 h 41"/>
                <a:gd name="T14" fmla="*/ 61 w 110"/>
                <a:gd name="T15" fmla="*/ 8 h 41"/>
                <a:gd name="T16" fmla="*/ 25 w 110"/>
                <a:gd name="T17" fmla="*/ 19 h 41"/>
                <a:gd name="T18" fmla="*/ 0 w 110"/>
                <a:gd name="T19" fmla="*/ 40 h 41"/>
                <a:gd name="T20" fmla="*/ 4 w 110"/>
                <a:gd name="T21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41">
                  <a:moveTo>
                    <a:pt x="4" y="41"/>
                  </a:moveTo>
                  <a:cubicBezTo>
                    <a:pt x="8" y="34"/>
                    <a:pt x="16" y="28"/>
                    <a:pt x="27" y="23"/>
                  </a:cubicBezTo>
                  <a:cubicBezTo>
                    <a:pt x="43" y="16"/>
                    <a:pt x="63" y="11"/>
                    <a:pt x="80" y="8"/>
                  </a:cubicBezTo>
                  <a:cubicBezTo>
                    <a:pt x="89" y="7"/>
                    <a:pt x="96" y="6"/>
                    <a:pt x="101" y="5"/>
                  </a:cubicBezTo>
                  <a:cubicBezTo>
                    <a:pt x="104" y="5"/>
                    <a:pt x="106" y="4"/>
                    <a:pt x="107" y="4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86" y="2"/>
                    <a:pt x="61" y="8"/>
                  </a:cubicBezTo>
                  <a:cubicBezTo>
                    <a:pt x="49" y="10"/>
                    <a:pt x="36" y="14"/>
                    <a:pt x="25" y="19"/>
                  </a:cubicBezTo>
                  <a:cubicBezTo>
                    <a:pt x="14" y="25"/>
                    <a:pt x="5" y="31"/>
                    <a:pt x="0" y="40"/>
                  </a:cubicBezTo>
                  <a:cubicBezTo>
                    <a:pt x="4" y="41"/>
                    <a:pt x="4" y="41"/>
                    <a:pt x="4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Freeform 148">
              <a:extLst>
                <a:ext uri="{FF2B5EF4-FFF2-40B4-BE49-F238E27FC236}">
                  <a16:creationId xmlns:a16="http://schemas.microsoft.com/office/drawing/2014/main" id="{DEF401C7-B745-4596-9993-9EA6D7C5F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276" y="6310313"/>
              <a:ext cx="33338" cy="128588"/>
            </a:xfrm>
            <a:custGeom>
              <a:avLst/>
              <a:gdLst>
                <a:gd name="T0" fmla="*/ 4 w 11"/>
                <a:gd name="T1" fmla="*/ 3 h 43"/>
                <a:gd name="T2" fmla="*/ 6 w 11"/>
                <a:gd name="T3" fmla="*/ 5 h 43"/>
                <a:gd name="T4" fmla="*/ 7 w 11"/>
                <a:gd name="T5" fmla="*/ 9 h 43"/>
                <a:gd name="T6" fmla="*/ 4 w 11"/>
                <a:gd name="T7" fmla="*/ 23 h 43"/>
                <a:gd name="T8" fmla="*/ 1 w 11"/>
                <a:gd name="T9" fmla="*/ 31 h 43"/>
                <a:gd name="T10" fmla="*/ 0 w 11"/>
                <a:gd name="T11" fmla="*/ 37 h 43"/>
                <a:gd name="T12" fmla="*/ 1 w 11"/>
                <a:gd name="T13" fmla="*/ 41 h 43"/>
                <a:gd name="T14" fmla="*/ 4 w 11"/>
                <a:gd name="T15" fmla="*/ 43 h 43"/>
                <a:gd name="T16" fmla="*/ 5 w 11"/>
                <a:gd name="T17" fmla="*/ 39 h 43"/>
                <a:gd name="T18" fmla="*/ 5 w 11"/>
                <a:gd name="T19" fmla="*/ 39 h 43"/>
                <a:gd name="T20" fmla="*/ 5 w 11"/>
                <a:gd name="T21" fmla="*/ 37 h 43"/>
                <a:gd name="T22" fmla="*/ 5 w 11"/>
                <a:gd name="T23" fmla="*/ 32 h 43"/>
                <a:gd name="T24" fmla="*/ 9 w 11"/>
                <a:gd name="T25" fmla="*/ 21 h 43"/>
                <a:gd name="T26" fmla="*/ 11 w 11"/>
                <a:gd name="T27" fmla="*/ 9 h 43"/>
                <a:gd name="T28" fmla="*/ 10 w 11"/>
                <a:gd name="T29" fmla="*/ 4 h 43"/>
                <a:gd name="T30" fmla="*/ 5 w 11"/>
                <a:gd name="T31" fmla="*/ 0 h 43"/>
                <a:gd name="T32" fmla="*/ 4 w 11"/>
                <a:gd name="T33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43">
                  <a:moveTo>
                    <a:pt x="4" y="3"/>
                  </a:moveTo>
                  <a:cubicBezTo>
                    <a:pt x="5" y="4"/>
                    <a:pt x="5" y="4"/>
                    <a:pt x="6" y="5"/>
                  </a:cubicBezTo>
                  <a:cubicBezTo>
                    <a:pt x="6" y="6"/>
                    <a:pt x="7" y="8"/>
                    <a:pt x="7" y="9"/>
                  </a:cubicBezTo>
                  <a:cubicBezTo>
                    <a:pt x="7" y="13"/>
                    <a:pt x="5" y="18"/>
                    <a:pt x="4" y="23"/>
                  </a:cubicBezTo>
                  <a:cubicBezTo>
                    <a:pt x="3" y="26"/>
                    <a:pt x="2" y="29"/>
                    <a:pt x="1" y="31"/>
                  </a:cubicBezTo>
                  <a:cubicBezTo>
                    <a:pt x="1" y="33"/>
                    <a:pt x="0" y="35"/>
                    <a:pt x="0" y="37"/>
                  </a:cubicBezTo>
                  <a:cubicBezTo>
                    <a:pt x="0" y="39"/>
                    <a:pt x="0" y="40"/>
                    <a:pt x="1" y="41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39"/>
                    <a:pt x="5" y="38"/>
                    <a:pt x="5" y="37"/>
                  </a:cubicBezTo>
                  <a:cubicBezTo>
                    <a:pt x="5" y="36"/>
                    <a:pt x="5" y="34"/>
                    <a:pt x="5" y="32"/>
                  </a:cubicBezTo>
                  <a:cubicBezTo>
                    <a:pt x="6" y="29"/>
                    <a:pt x="8" y="25"/>
                    <a:pt x="9" y="21"/>
                  </a:cubicBezTo>
                  <a:cubicBezTo>
                    <a:pt x="10" y="17"/>
                    <a:pt x="11" y="13"/>
                    <a:pt x="11" y="9"/>
                  </a:cubicBezTo>
                  <a:cubicBezTo>
                    <a:pt x="11" y="7"/>
                    <a:pt x="11" y="5"/>
                    <a:pt x="10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4" y="3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Freeform 149">
              <a:extLst>
                <a:ext uri="{FF2B5EF4-FFF2-40B4-BE49-F238E27FC236}">
                  <a16:creationId xmlns:a16="http://schemas.microsoft.com/office/drawing/2014/main" id="{0537E635-D857-486C-A084-77F1D00DD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988" y="6269038"/>
              <a:ext cx="68263" cy="220663"/>
            </a:xfrm>
            <a:custGeom>
              <a:avLst/>
              <a:gdLst>
                <a:gd name="T0" fmla="*/ 4 w 23"/>
                <a:gd name="T1" fmla="*/ 74 h 74"/>
                <a:gd name="T2" fmla="*/ 19 w 23"/>
                <a:gd name="T3" fmla="*/ 27 h 74"/>
                <a:gd name="T4" fmla="*/ 23 w 23"/>
                <a:gd name="T5" fmla="*/ 1 h 74"/>
                <a:gd name="T6" fmla="*/ 19 w 23"/>
                <a:gd name="T7" fmla="*/ 0 h 74"/>
                <a:gd name="T8" fmla="*/ 19 w 23"/>
                <a:gd name="T9" fmla="*/ 2 h 74"/>
                <a:gd name="T10" fmla="*/ 14 w 23"/>
                <a:gd name="T11" fmla="*/ 32 h 74"/>
                <a:gd name="T12" fmla="*/ 0 w 23"/>
                <a:gd name="T13" fmla="*/ 71 h 74"/>
                <a:gd name="T14" fmla="*/ 4 w 23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74">
                  <a:moveTo>
                    <a:pt x="4" y="74"/>
                  </a:moveTo>
                  <a:cubicBezTo>
                    <a:pt x="12" y="61"/>
                    <a:pt x="17" y="42"/>
                    <a:pt x="19" y="27"/>
                  </a:cubicBezTo>
                  <a:cubicBezTo>
                    <a:pt x="22" y="12"/>
                    <a:pt x="23" y="1"/>
                    <a:pt x="23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8" y="7"/>
                    <a:pt x="17" y="19"/>
                    <a:pt x="14" y="32"/>
                  </a:cubicBezTo>
                  <a:cubicBezTo>
                    <a:pt x="11" y="46"/>
                    <a:pt x="7" y="61"/>
                    <a:pt x="0" y="71"/>
                  </a:cubicBezTo>
                  <a:cubicBezTo>
                    <a:pt x="4" y="74"/>
                    <a:pt x="4" y="74"/>
                    <a:pt x="4" y="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Freeform 150">
              <a:extLst>
                <a:ext uri="{FF2B5EF4-FFF2-40B4-BE49-F238E27FC236}">
                  <a16:creationId xmlns:a16="http://schemas.microsoft.com/office/drawing/2014/main" id="{DB4581F9-B6D6-497A-8CC1-EEF678B0E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638" y="5695951"/>
              <a:ext cx="14288" cy="20638"/>
            </a:xfrm>
            <a:custGeom>
              <a:avLst/>
              <a:gdLst>
                <a:gd name="T0" fmla="*/ 4 w 5"/>
                <a:gd name="T1" fmla="*/ 7 h 7"/>
                <a:gd name="T2" fmla="*/ 5 w 5"/>
                <a:gd name="T3" fmla="*/ 0 h 7"/>
                <a:gd name="T4" fmla="*/ 3 w 5"/>
                <a:gd name="T5" fmla="*/ 0 h 7"/>
                <a:gd name="T6" fmla="*/ 5 w 5"/>
                <a:gd name="T7" fmla="*/ 1 h 7"/>
                <a:gd name="T8" fmla="*/ 5 w 5"/>
                <a:gd name="T9" fmla="*/ 0 h 7"/>
                <a:gd name="T10" fmla="*/ 1 w 5"/>
                <a:gd name="T11" fmla="*/ 0 h 7"/>
                <a:gd name="T12" fmla="*/ 1 w 5"/>
                <a:gd name="T13" fmla="*/ 0 h 7"/>
                <a:gd name="T14" fmla="*/ 1 w 5"/>
                <a:gd name="T15" fmla="*/ 0 h 7"/>
                <a:gd name="T16" fmla="*/ 0 w 5"/>
                <a:gd name="T17" fmla="*/ 6 h 7"/>
                <a:gd name="T18" fmla="*/ 4 w 5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7">
                  <a:moveTo>
                    <a:pt x="4" y="7"/>
                  </a:moveTo>
                  <a:cubicBezTo>
                    <a:pt x="4" y="5"/>
                    <a:pt x="5" y="3"/>
                    <a:pt x="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0" y="4"/>
                    <a:pt x="0" y="6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Rectangle 151">
              <a:extLst>
                <a:ext uri="{FF2B5EF4-FFF2-40B4-BE49-F238E27FC236}">
                  <a16:creationId xmlns:a16="http://schemas.microsoft.com/office/drawing/2014/main" id="{D4818D1C-3689-46FB-9F90-345DCDE4F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463" y="5716588"/>
              <a:ext cx="14288" cy="1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Freeform 152">
              <a:extLst>
                <a:ext uri="{FF2B5EF4-FFF2-40B4-BE49-F238E27FC236}">
                  <a16:creationId xmlns:a16="http://schemas.microsoft.com/office/drawing/2014/main" id="{9B70948B-165B-4C7F-9A87-05DBFEC67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463" y="5716588"/>
              <a:ext cx="14288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0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Freeform 153">
              <a:extLst>
                <a:ext uri="{FF2B5EF4-FFF2-40B4-BE49-F238E27FC236}">
                  <a16:creationId xmlns:a16="http://schemas.microsoft.com/office/drawing/2014/main" id="{245B7CD6-A057-4504-9A2D-8521E34B1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751" y="4967288"/>
              <a:ext cx="635000" cy="1047750"/>
            </a:xfrm>
            <a:custGeom>
              <a:avLst/>
              <a:gdLst>
                <a:gd name="T0" fmla="*/ 105 w 213"/>
                <a:gd name="T1" fmla="*/ 155 h 351"/>
                <a:gd name="T2" fmla="*/ 99 w 213"/>
                <a:gd name="T3" fmla="*/ 115 h 351"/>
                <a:gd name="T4" fmla="*/ 117 w 213"/>
                <a:gd name="T5" fmla="*/ 89 h 351"/>
                <a:gd name="T6" fmla="*/ 123 w 213"/>
                <a:gd name="T7" fmla="*/ 28 h 351"/>
                <a:gd name="T8" fmla="*/ 104 w 213"/>
                <a:gd name="T9" fmla="*/ 59 h 351"/>
                <a:gd name="T10" fmla="*/ 87 w 213"/>
                <a:gd name="T11" fmla="*/ 58 h 351"/>
                <a:gd name="T12" fmla="*/ 87 w 213"/>
                <a:gd name="T13" fmla="*/ 55 h 351"/>
                <a:gd name="T14" fmla="*/ 89 w 213"/>
                <a:gd name="T15" fmla="*/ 12 h 351"/>
                <a:gd name="T16" fmla="*/ 68 w 213"/>
                <a:gd name="T17" fmla="*/ 31 h 351"/>
                <a:gd name="T18" fmla="*/ 61 w 213"/>
                <a:gd name="T19" fmla="*/ 42 h 351"/>
                <a:gd name="T20" fmla="*/ 61 w 213"/>
                <a:gd name="T21" fmla="*/ 43 h 351"/>
                <a:gd name="T22" fmla="*/ 63 w 213"/>
                <a:gd name="T23" fmla="*/ 42 h 351"/>
                <a:gd name="T24" fmla="*/ 63 w 213"/>
                <a:gd name="T25" fmla="*/ 42 h 351"/>
                <a:gd name="T26" fmla="*/ 59 w 213"/>
                <a:gd name="T27" fmla="*/ 12 h 351"/>
                <a:gd name="T28" fmla="*/ 40 w 213"/>
                <a:gd name="T29" fmla="*/ 10 h 351"/>
                <a:gd name="T30" fmla="*/ 42 w 213"/>
                <a:gd name="T31" fmla="*/ 45 h 351"/>
                <a:gd name="T32" fmla="*/ 43 w 213"/>
                <a:gd name="T33" fmla="*/ 46 h 351"/>
                <a:gd name="T34" fmla="*/ 42 w 213"/>
                <a:gd name="T35" fmla="*/ 44 h 351"/>
                <a:gd name="T36" fmla="*/ 32 w 213"/>
                <a:gd name="T37" fmla="*/ 12 h 351"/>
                <a:gd name="T38" fmla="*/ 20 w 213"/>
                <a:gd name="T39" fmla="*/ 24 h 351"/>
                <a:gd name="T40" fmla="*/ 24 w 213"/>
                <a:gd name="T41" fmla="*/ 59 h 351"/>
                <a:gd name="T42" fmla="*/ 24 w 213"/>
                <a:gd name="T43" fmla="*/ 63 h 351"/>
                <a:gd name="T44" fmla="*/ 25 w 213"/>
                <a:gd name="T45" fmla="*/ 64 h 351"/>
                <a:gd name="T46" fmla="*/ 25 w 213"/>
                <a:gd name="T47" fmla="*/ 62 h 351"/>
                <a:gd name="T48" fmla="*/ 15 w 213"/>
                <a:gd name="T49" fmla="*/ 44 h 351"/>
                <a:gd name="T50" fmla="*/ 1 w 213"/>
                <a:gd name="T51" fmla="*/ 37 h 351"/>
                <a:gd name="T52" fmla="*/ 13 w 213"/>
                <a:gd name="T53" fmla="*/ 77 h 351"/>
                <a:gd name="T54" fmla="*/ 48 w 213"/>
                <a:gd name="T55" fmla="*/ 150 h 351"/>
                <a:gd name="T56" fmla="*/ 124 w 213"/>
                <a:gd name="T57" fmla="*/ 351 h 351"/>
                <a:gd name="T58" fmla="*/ 189 w 213"/>
                <a:gd name="T59" fmla="*/ 292 h 351"/>
                <a:gd name="T60" fmla="*/ 154 w 213"/>
                <a:gd name="T61" fmla="*/ 332 h 351"/>
                <a:gd name="T62" fmla="*/ 87 w 213"/>
                <a:gd name="T63" fmla="*/ 292 h 351"/>
                <a:gd name="T64" fmla="*/ 46 w 213"/>
                <a:gd name="T65" fmla="*/ 127 h 351"/>
                <a:gd name="T66" fmla="*/ 10 w 213"/>
                <a:gd name="T67" fmla="*/ 64 h 351"/>
                <a:gd name="T68" fmla="*/ 7 w 213"/>
                <a:gd name="T69" fmla="*/ 35 h 351"/>
                <a:gd name="T70" fmla="*/ 16 w 213"/>
                <a:gd name="T71" fmla="*/ 56 h 351"/>
                <a:gd name="T72" fmla="*/ 27 w 213"/>
                <a:gd name="T73" fmla="*/ 66 h 351"/>
                <a:gd name="T74" fmla="*/ 27 w 213"/>
                <a:gd name="T75" fmla="*/ 48 h 351"/>
                <a:gd name="T76" fmla="*/ 27 w 213"/>
                <a:gd name="T77" fmla="*/ 15 h 351"/>
                <a:gd name="T78" fmla="*/ 34 w 213"/>
                <a:gd name="T79" fmla="*/ 24 h 351"/>
                <a:gd name="T80" fmla="*/ 43 w 213"/>
                <a:gd name="T81" fmla="*/ 49 h 351"/>
                <a:gd name="T82" fmla="*/ 44 w 213"/>
                <a:gd name="T83" fmla="*/ 8 h 351"/>
                <a:gd name="T84" fmla="*/ 55 w 213"/>
                <a:gd name="T85" fmla="*/ 13 h 351"/>
                <a:gd name="T86" fmla="*/ 59 w 213"/>
                <a:gd name="T87" fmla="*/ 45 h 351"/>
                <a:gd name="T88" fmla="*/ 78 w 213"/>
                <a:gd name="T89" fmla="*/ 15 h 351"/>
                <a:gd name="T90" fmla="*/ 85 w 213"/>
                <a:gd name="T91" fmla="*/ 13 h 351"/>
                <a:gd name="T92" fmla="*/ 83 w 213"/>
                <a:gd name="T93" fmla="*/ 58 h 351"/>
                <a:gd name="T94" fmla="*/ 106 w 213"/>
                <a:gd name="T95" fmla="*/ 65 h 351"/>
                <a:gd name="T96" fmla="*/ 121 w 213"/>
                <a:gd name="T97" fmla="*/ 32 h 351"/>
                <a:gd name="T98" fmla="*/ 120 w 213"/>
                <a:gd name="T99" fmla="*/ 70 h 351"/>
                <a:gd name="T100" fmla="*/ 95 w 213"/>
                <a:gd name="T101" fmla="*/ 116 h 351"/>
                <a:gd name="T102" fmla="*/ 99 w 213"/>
                <a:gd name="T103" fmla="*/ 143 h 351"/>
                <a:gd name="T104" fmla="*/ 117 w 213"/>
                <a:gd name="T105" fmla="*/ 212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3" h="351">
                  <a:moveTo>
                    <a:pt x="127" y="226"/>
                  </a:moveTo>
                  <a:cubicBezTo>
                    <a:pt x="125" y="219"/>
                    <a:pt x="123" y="214"/>
                    <a:pt x="120" y="210"/>
                  </a:cubicBezTo>
                  <a:cubicBezTo>
                    <a:pt x="118" y="205"/>
                    <a:pt x="115" y="201"/>
                    <a:pt x="113" y="196"/>
                  </a:cubicBezTo>
                  <a:cubicBezTo>
                    <a:pt x="113" y="196"/>
                    <a:pt x="113" y="196"/>
                    <a:pt x="113" y="196"/>
                  </a:cubicBezTo>
                  <a:cubicBezTo>
                    <a:pt x="111" y="190"/>
                    <a:pt x="108" y="178"/>
                    <a:pt x="106" y="165"/>
                  </a:cubicBezTo>
                  <a:cubicBezTo>
                    <a:pt x="106" y="162"/>
                    <a:pt x="105" y="159"/>
                    <a:pt x="105" y="155"/>
                  </a:cubicBezTo>
                  <a:cubicBezTo>
                    <a:pt x="105" y="155"/>
                    <a:pt x="105" y="155"/>
                    <a:pt x="105" y="155"/>
                  </a:cubicBezTo>
                  <a:cubicBezTo>
                    <a:pt x="104" y="151"/>
                    <a:pt x="104" y="147"/>
                    <a:pt x="103" y="143"/>
                  </a:cubicBezTo>
                  <a:cubicBezTo>
                    <a:pt x="103" y="143"/>
                    <a:pt x="103" y="143"/>
                    <a:pt x="103" y="143"/>
                  </a:cubicBezTo>
                  <a:cubicBezTo>
                    <a:pt x="102" y="134"/>
                    <a:pt x="101" y="125"/>
                    <a:pt x="100" y="120"/>
                  </a:cubicBezTo>
                  <a:cubicBezTo>
                    <a:pt x="100" y="120"/>
                    <a:pt x="100" y="120"/>
                    <a:pt x="100" y="120"/>
                  </a:cubicBezTo>
                  <a:cubicBezTo>
                    <a:pt x="100" y="118"/>
                    <a:pt x="100" y="116"/>
                    <a:pt x="99" y="115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99" y="114"/>
                    <a:pt x="99" y="114"/>
                    <a:pt x="99" y="114"/>
                  </a:cubicBezTo>
                  <a:cubicBezTo>
                    <a:pt x="99" y="113"/>
                    <a:pt x="100" y="111"/>
                    <a:pt x="101" y="109"/>
                  </a:cubicBezTo>
                  <a:cubicBezTo>
                    <a:pt x="103" y="106"/>
                    <a:pt x="106" y="102"/>
                    <a:pt x="109" y="98"/>
                  </a:cubicBezTo>
                  <a:cubicBezTo>
                    <a:pt x="112" y="95"/>
                    <a:pt x="115" y="91"/>
                    <a:pt x="117" y="89"/>
                  </a:cubicBezTo>
                  <a:cubicBezTo>
                    <a:pt x="117" y="89"/>
                    <a:pt x="117" y="89"/>
                    <a:pt x="117" y="89"/>
                  </a:cubicBezTo>
                  <a:cubicBezTo>
                    <a:pt x="121" y="84"/>
                    <a:pt x="123" y="78"/>
                    <a:pt x="124" y="71"/>
                  </a:cubicBezTo>
                  <a:cubicBezTo>
                    <a:pt x="125" y="64"/>
                    <a:pt x="126" y="57"/>
                    <a:pt x="126" y="52"/>
                  </a:cubicBezTo>
                  <a:cubicBezTo>
                    <a:pt x="126" y="49"/>
                    <a:pt x="126" y="46"/>
                    <a:pt x="127" y="44"/>
                  </a:cubicBezTo>
                  <a:cubicBezTo>
                    <a:pt x="127" y="41"/>
                    <a:pt x="128" y="38"/>
                    <a:pt x="128" y="36"/>
                  </a:cubicBezTo>
                  <a:cubicBezTo>
                    <a:pt x="128" y="35"/>
                    <a:pt x="127" y="33"/>
                    <a:pt x="127" y="31"/>
                  </a:cubicBezTo>
                  <a:cubicBezTo>
                    <a:pt x="126" y="30"/>
                    <a:pt x="125" y="29"/>
                    <a:pt x="123" y="28"/>
                  </a:cubicBezTo>
                  <a:cubicBezTo>
                    <a:pt x="123" y="28"/>
                    <a:pt x="123" y="28"/>
                    <a:pt x="123" y="28"/>
                  </a:cubicBezTo>
                  <a:cubicBezTo>
                    <a:pt x="122" y="27"/>
                    <a:pt x="121" y="27"/>
                    <a:pt x="120" y="27"/>
                  </a:cubicBezTo>
                  <a:cubicBezTo>
                    <a:pt x="117" y="27"/>
                    <a:pt x="115" y="28"/>
                    <a:pt x="114" y="30"/>
                  </a:cubicBezTo>
                  <a:cubicBezTo>
                    <a:pt x="111" y="32"/>
                    <a:pt x="109" y="35"/>
                    <a:pt x="108" y="39"/>
                  </a:cubicBezTo>
                  <a:cubicBezTo>
                    <a:pt x="106" y="42"/>
                    <a:pt x="106" y="46"/>
                    <a:pt x="106" y="48"/>
                  </a:cubicBezTo>
                  <a:cubicBezTo>
                    <a:pt x="106" y="52"/>
                    <a:pt x="105" y="56"/>
                    <a:pt x="104" y="59"/>
                  </a:cubicBezTo>
                  <a:cubicBezTo>
                    <a:pt x="104" y="60"/>
                    <a:pt x="103" y="61"/>
                    <a:pt x="103" y="62"/>
                  </a:cubicBezTo>
                  <a:cubicBezTo>
                    <a:pt x="102" y="63"/>
                    <a:pt x="102" y="63"/>
                    <a:pt x="101" y="63"/>
                  </a:cubicBezTo>
                  <a:cubicBezTo>
                    <a:pt x="99" y="63"/>
                    <a:pt x="96" y="62"/>
                    <a:pt x="93" y="61"/>
                  </a:cubicBezTo>
                  <a:cubicBezTo>
                    <a:pt x="91" y="60"/>
                    <a:pt x="89" y="58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8"/>
                    <a:pt x="87" y="58"/>
                    <a:pt x="87" y="58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8"/>
                    <a:pt x="87" y="58"/>
                    <a:pt x="87" y="58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6"/>
                    <a:pt x="87" y="55"/>
                  </a:cubicBezTo>
                  <a:cubicBezTo>
                    <a:pt x="87" y="53"/>
                    <a:pt x="87" y="51"/>
                    <a:pt x="87" y="49"/>
                  </a:cubicBezTo>
                  <a:cubicBezTo>
                    <a:pt x="87" y="45"/>
                    <a:pt x="87" y="40"/>
                    <a:pt x="87" y="36"/>
                  </a:cubicBezTo>
                  <a:cubicBezTo>
                    <a:pt x="87" y="33"/>
                    <a:pt x="87" y="30"/>
                    <a:pt x="88" y="27"/>
                  </a:cubicBezTo>
                  <a:cubicBezTo>
                    <a:pt x="89" y="23"/>
                    <a:pt x="90" y="20"/>
                    <a:pt x="90" y="17"/>
                  </a:cubicBezTo>
                  <a:cubicBezTo>
                    <a:pt x="90" y="15"/>
                    <a:pt x="89" y="13"/>
                    <a:pt x="89" y="12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88" y="10"/>
                    <a:pt x="87" y="8"/>
                    <a:pt x="86" y="7"/>
                  </a:cubicBezTo>
                  <a:cubicBezTo>
                    <a:pt x="85" y="6"/>
                    <a:pt x="83" y="6"/>
                    <a:pt x="82" y="6"/>
                  </a:cubicBezTo>
                  <a:cubicBezTo>
                    <a:pt x="80" y="6"/>
                    <a:pt x="79" y="6"/>
                    <a:pt x="78" y="7"/>
                  </a:cubicBezTo>
                  <a:cubicBezTo>
                    <a:pt x="77" y="8"/>
                    <a:pt x="76" y="9"/>
                    <a:pt x="75" y="10"/>
                  </a:cubicBezTo>
                  <a:cubicBezTo>
                    <a:pt x="75" y="11"/>
                    <a:pt x="75" y="12"/>
                    <a:pt x="74" y="13"/>
                  </a:cubicBezTo>
                  <a:cubicBezTo>
                    <a:pt x="73" y="17"/>
                    <a:pt x="69" y="22"/>
                    <a:pt x="68" y="31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7" y="36"/>
                    <a:pt x="65" y="39"/>
                    <a:pt x="64" y="40"/>
                  </a:cubicBezTo>
                  <a:cubicBezTo>
                    <a:pt x="63" y="41"/>
                    <a:pt x="62" y="41"/>
                    <a:pt x="62" y="41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2" y="42"/>
                    <a:pt x="62" y="42"/>
                    <a:pt x="61" y="42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3" y="42"/>
                    <a:pt x="62" y="41"/>
                    <a:pt x="62" y="40"/>
                  </a:cubicBezTo>
                  <a:cubicBezTo>
                    <a:pt x="62" y="36"/>
                    <a:pt x="61" y="30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19"/>
                    <a:pt x="60" y="15"/>
                    <a:pt x="59" y="12"/>
                  </a:cubicBezTo>
                  <a:cubicBezTo>
                    <a:pt x="58" y="8"/>
                    <a:pt x="56" y="5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1" y="1"/>
                    <a:pt x="49" y="0"/>
                    <a:pt x="46" y="0"/>
                  </a:cubicBezTo>
                  <a:cubicBezTo>
                    <a:pt x="44" y="0"/>
                    <a:pt x="42" y="1"/>
                    <a:pt x="40" y="3"/>
                  </a:cubicBezTo>
                  <a:cubicBezTo>
                    <a:pt x="39" y="4"/>
                    <a:pt x="39" y="5"/>
                    <a:pt x="39" y="7"/>
                  </a:cubicBezTo>
                  <a:cubicBezTo>
                    <a:pt x="39" y="8"/>
                    <a:pt x="39" y="9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2"/>
                    <a:pt x="41" y="15"/>
                    <a:pt x="41" y="18"/>
                  </a:cubicBezTo>
                  <a:cubicBezTo>
                    <a:pt x="41" y="20"/>
                    <a:pt x="41" y="22"/>
                    <a:pt x="41" y="25"/>
                  </a:cubicBezTo>
                  <a:cubicBezTo>
                    <a:pt x="41" y="30"/>
                    <a:pt x="41" y="47"/>
                    <a:pt x="41" y="47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43" y="45"/>
                    <a:pt x="42" y="45"/>
                    <a:pt x="42" y="44"/>
                  </a:cubicBezTo>
                  <a:cubicBezTo>
                    <a:pt x="41" y="44"/>
                    <a:pt x="41" y="43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39" y="35"/>
                    <a:pt x="37" y="28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2"/>
                    <a:pt x="35" y="19"/>
                    <a:pt x="34" y="16"/>
                  </a:cubicBezTo>
                  <a:cubicBezTo>
                    <a:pt x="34" y="15"/>
                    <a:pt x="33" y="14"/>
                    <a:pt x="32" y="12"/>
                  </a:cubicBezTo>
                  <a:cubicBezTo>
                    <a:pt x="31" y="11"/>
                    <a:pt x="29" y="10"/>
                    <a:pt x="28" y="11"/>
                  </a:cubicBezTo>
                  <a:cubicBezTo>
                    <a:pt x="27" y="11"/>
                    <a:pt x="26" y="11"/>
                    <a:pt x="25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4" y="11"/>
                    <a:pt x="23" y="12"/>
                    <a:pt x="22" y="13"/>
                  </a:cubicBezTo>
                  <a:cubicBezTo>
                    <a:pt x="21" y="15"/>
                    <a:pt x="21" y="16"/>
                    <a:pt x="20" y="18"/>
                  </a:cubicBezTo>
                  <a:cubicBezTo>
                    <a:pt x="20" y="20"/>
                    <a:pt x="20" y="22"/>
                    <a:pt x="20" y="24"/>
                  </a:cubicBezTo>
                  <a:cubicBezTo>
                    <a:pt x="20" y="29"/>
                    <a:pt x="20" y="33"/>
                    <a:pt x="21" y="36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21" y="40"/>
                    <a:pt x="22" y="44"/>
                    <a:pt x="23" y="48"/>
                  </a:cubicBezTo>
                  <a:cubicBezTo>
                    <a:pt x="24" y="52"/>
                    <a:pt x="24" y="56"/>
                    <a:pt x="24" y="58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61"/>
                    <a:pt x="24" y="62"/>
                    <a:pt x="24" y="63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3"/>
                    <a:pt x="25" y="6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3"/>
                    <a:pt x="25" y="6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4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62"/>
                    <a:pt x="23" y="61"/>
                    <a:pt x="22" y="59"/>
                  </a:cubicBezTo>
                  <a:cubicBezTo>
                    <a:pt x="21" y="57"/>
                    <a:pt x="19" y="54"/>
                    <a:pt x="18" y="51"/>
                  </a:cubicBezTo>
                  <a:cubicBezTo>
                    <a:pt x="17" y="48"/>
                    <a:pt x="16" y="45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3"/>
                    <a:pt x="15" y="40"/>
                    <a:pt x="14" y="37"/>
                  </a:cubicBezTo>
                  <a:cubicBezTo>
                    <a:pt x="13" y="36"/>
                    <a:pt x="13" y="34"/>
                    <a:pt x="12" y="33"/>
                  </a:cubicBezTo>
                  <a:cubicBezTo>
                    <a:pt x="11" y="32"/>
                    <a:pt x="9" y="31"/>
                    <a:pt x="7" y="31"/>
                  </a:cubicBezTo>
                  <a:cubicBezTo>
                    <a:pt x="6" y="31"/>
                    <a:pt x="5" y="31"/>
                    <a:pt x="4" y="32"/>
                  </a:cubicBezTo>
                  <a:cubicBezTo>
                    <a:pt x="2" y="33"/>
                    <a:pt x="1" y="35"/>
                    <a:pt x="1" y="37"/>
                  </a:cubicBezTo>
                  <a:cubicBezTo>
                    <a:pt x="1" y="39"/>
                    <a:pt x="0" y="41"/>
                    <a:pt x="0" y="44"/>
                  </a:cubicBezTo>
                  <a:cubicBezTo>
                    <a:pt x="0" y="46"/>
                    <a:pt x="1" y="49"/>
                    <a:pt x="1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1" y="58"/>
                    <a:pt x="4" y="62"/>
                    <a:pt x="7" y="66"/>
                  </a:cubicBezTo>
                  <a:cubicBezTo>
                    <a:pt x="10" y="70"/>
                    <a:pt x="12" y="73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5" y="86"/>
                    <a:pt x="23" y="108"/>
                    <a:pt x="34" y="120"/>
                  </a:cubicBezTo>
                  <a:cubicBezTo>
                    <a:pt x="34" y="120"/>
                    <a:pt x="34" y="120"/>
                    <a:pt x="34" y="120"/>
                  </a:cubicBezTo>
                  <a:cubicBezTo>
                    <a:pt x="36" y="123"/>
                    <a:pt x="38" y="124"/>
                    <a:pt x="39" y="126"/>
                  </a:cubicBezTo>
                  <a:cubicBezTo>
                    <a:pt x="41" y="128"/>
                    <a:pt x="42" y="128"/>
                    <a:pt x="43" y="131"/>
                  </a:cubicBezTo>
                  <a:cubicBezTo>
                    <a:pt x="44" y="134"/>
                    <a:pt x="45" y="140"/>
                    <a:pt x="48" y="150"/>
                  </a:cubicBezTo>
                  <a:cubicBezTo>
                    <a:pt x="48" y="150"/>
                    <a:pt x="48" y="150"/>
                    <a:pt x="48" y="150"/>
                  </a:cubicBezTo>
                  <a:cubicBezTo>
                    <a:pt x="54" y="165"/>
                    <a:pt x="58" y="178"/>
                    <a:pt x="61" y="192"/>
                  </a:cubicBezTo>
                  <a:cubicBezTo>
                    <a:pt x="63" y="205"/>
                    <a:pt x="65" y="218"/>
                    <a:pt x="67" y="234"/>
                  </a:cubicBezTo>
                  <a:cubicBezTo>
                    <a:pt x="69" y="252"/>
                    <a:pt x="76" y="273"/>
                    <a:pt x="83" y="293"/>
                  </a:cubicBezTo>
                  <a:cubicBezTo>
                    <a:pt x="91" y="314"/>
                    <a:pt x="100" y="332"/>
                    <a:pt x="107" y="342"/>
                  </a:cubicBezTo>
                  <a:cubicBezTo>
                    <a:pt x="107" y="342"/>
                    <a:pt x="107" y="342"/>
                    <a:pt x="107" y="342"/>
                  </a:cubicBezTo>
                  <a:cubicBezTo>
                    <a:pt x="111" y="349"/>
                    <a:pt x="117" y="351"/>
                    <a:pt x="124" y="351"/>
                  </a:cubicBezTo>
                  <a:cubicBezTo>
                    <a:pt x="130" y="351"/>
                    <a:pt x="136" y="349"/>
                    <a:pt x="141" y="346"/>
                  </a:cubicBezTo>
                  <a:cubicBezTo>
                    <a:pt x="147" y="343"/>
                    <a:pt x="152" y="339"/>
                    <a:pt x="157" y="335"/>
                  </a:cubicBezTo>
                  <a:cubicBezTo>
                    <a:pt x="157" y="335"/>
                    <a:pt x="157" y="335"/>
                    <a:pt x="157" y="335"/>
                  </a:cubicBezTo>
                  <a:cubicBezTo>
                    <a:pt x="159" y="332"/>
                    <a:pt x="161" y="330"/>
                    <a:pt x="163" y="327"/>
                  </a:cubicBezTo>
                  <a:cubicBezTo>
                    <a:pt x="163" y="327"/>
                    <a:pt x="163" y="327"/>
                    <a:pt x="163" y="327"/>
                  </a:cubicBezTo>
                  <a:cubicBezTo>
                    <a:pt x="168" y="320"/>
                    <a:pt x="179" y="307"/>
                    <a:pt x="189" y="292"/>
                  </a:cubicBezTo>
                  <a:cubicBezTo>
                    <a:pt x="199" y="278"/>
                    <a:pt x="209" y="262"/>
                    <a:pt x="213" y="251"/>
                  </a:cubicBezTo>
                  <a:cubicBezTo>
                    <a:pt x="209" y="250"/>
                    <a:pt x="209" y="250"/>
                    <a:pt x="209" y="250"/>
                  </a:cubicBezTo>
                  <a:cubicBezTo>
                    <a:pt x="205" y="260"/>
                    <a:pt x="196" y="275"/>
                    <a:pt x="186" y="290"/>
                  </a:cubicBezTo>
                  <a:cubicBezTo>
                    <a:pt x="176" y="304"/>
                    <a:pt x="165" y="318"/>
                    <a:pt x="160" y="325"/>
                  </a:cubicBezTo>
                  <a:cubicBezTo>
                    <a:pt x="160" y="325"/>
                    <a:pt x="160" y="325"/>
                    <a:pt x="160" y="325"/>
                  </a:cubicBezTo>
                  <a:cubicBezTo>
                    <a:pt x="158" y="327"/>
                    <a:pt x="156" y="329"/>
                    <a:pt x="154" y="332"/>
                  </a:cubicBezTo>
                  <a:cubicBezTo>
                    <a:pt x="154" y="332"/>
                    <a:pt x="154" y="332"/>
                    <a:pt x="154" y="332"/>
                  </a:cubicBezTo>
                  <a:cubicBezTo>
                    <a:pt x="149" y="336"/>
                    <a:pt x="144" y="340"/>
                    <a:pt x="139" y="343"/>
                  </a:cubicBezTo>
                  <a:cubicBezTo>
                    <a:pt x="134" y="345"/>
                    <a:pt x="129" y="347"/>
                    <a:pt x="124" y="347"/>
                  </a:cubicBezTo>
                  <a:cubicBezTo>
                    <a:pt x="119" y="347"/>
                    <a:pt x="114" y="345"/>
                    <a:pt x="110" y="339"/>
                  </a:cubicBezTo>
                  <a:cubicBezTo>
                    <a:pt x="110" y="340"/>
                    <a:pt x="110" y="340"/>
                    <a:pt x="110" y="340"/>
                  </a:cubicBezTo>
                  <a:cubicBezTo>
                    <a:pt x="104" y="330"/>
                    <a:pt x="95" y="312"/>
                    <a:pt x="87" y="292"/>
                  </a:cubicBezTo>
                  <a:cubicBezTo>
                    <a:pt x="80" y="272"/>
                    <a:pt x="73" y="251"/>
                    <a:pt x="71" y="234"/>
                  </a:cubicBezTo>
                  <a:cubicBezTo>
                    <a:pt x="69" y="218"/>
                    <a:pt x="67" y="204"/>
                    <a:pt x="65" y="192"/>
                  </a:cubicBezTo>
                  <a:cubicBezTo>
                    <a:pt x="62" y="177"/>
                    <a:pt x="58" y="164"/>
                    <a:pt x="52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48" y="135"/>
                    <a:pt x="47" y="130"/>
                    <a:pt x="46" y="127"/>
                  </a:cubicBezTo>
                  <a:cubicBezTo>
                    <a:pt x="45" y="125"/>
                    <a:pt x="44" y="124"/>
                    <a:pt x="42" y="123"/>
                  </a:cubicBezTo>
                  <a:cubicBezTo>
                    <a:pt x="41" y="121"/>
                    <a:pt x="39" y="120"/>
                    <a:pt x="37" y="117"/>
                  </a:cubicBezTo>
                  <a:cubicBezTo>
                    <a:pt x="37" y="117"/>
                    <a:pt x="37" y="117"/>
                    <a:pt x="37" y="117"/>
                  </a:cubicBezTo>
                  <a:cubicBezTo>
                    <a:pt x="27" y="106"/>
                    <a:pt x="19" y="84"/>
                    <a:pt x="17" y="76"/>
                  </a:cubicBezTo>
                  <a:cubicBezTo>
                    <a:pt x="17" y="76"/>
                    <a:pt x="17" y="76"/>
                    <a:pt x="17" y="76"/>
                  </a:cubicBezTo>
                  <a:cubicBezTo>
                    <a:pt x="16" y="71"/>
                    <a:pt x="13" y="67"/>
                    <a:pt x="10" y="64"/>
                  </a:cubicBezTo>
                  <a:cubicBezTo>
                    <a:pt x="8" y="60"/>
                    <a:pt x="5" y="56"/>
                    <a:pt x="5" y="5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5" y="48"/>
                    <a:pt x="5" y="46"/>
                    <a:pt x="5" y="44"/>
                  </a:cubicBezTo>
                  <a:cubicBezTo>
                    <a:pt x="5" y="40"/>
                    <a:pt x="5" y="38"/>
                    <a:pt x="5" y="37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5"/>
                    <a:pt x="7" y="35"/>
                    <a:pt x="7" y="35"/>
                  </a:cubicBezTo>
                  <a:cubicBezTo>
                    <a:pt x="8" y="35"/>
                    <a:pt x="8" y="35"/>
                    <a:pt x="9" y="36"/>
                  </a:cubicBezTo>
                  <a:cubicBezTo>
                    <a:pt x="9" y="37"/>
                    <a:pt x="10" y="38"/>
                    <a:pt x="10" y="40"/>
                  </a:cubicBezTo>
                  <a:cubicBezTo>
                    <a:pt x="11" y="42"/>
                    <a:pt x="11" y="44"/>
                    <a:pt x="11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2" y="47"/>
                    <a:pt x="14" y="52"/>
                    <a:pt x="16" y="56"/>
                  </a:cubicBezTo>
                  <a:cubicBezTo>
                    <a:pt x="17" y="58"/>
                    <a:pt x="18" y="60"/>
                    <a:pt x="19" y="62"/>
                  </a:cubicBezTo>
                  <a:cubicBezTo>
                    <a:pt x="20" y="63"/>
                    <a:pt x="21" y="65"/>
                    <a:pt x="22" y="65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3" y="66"/>
                    <a:pt x="23" y="66"/>
                    <a:pt x="24" y="66"/>
                  </a:cubicBezTo>
                  <a:cubicBezTo>
                    <a:pt x="24" y="66"/>
                    <a:pt x="24" y="66"/>
                    <a:pt x="25" y="66"/>
                  </a:cubicBezTo>
                  <a:cubicBezTo>
                    <a:pt x="26" y="67"/>
                    <a:pt x="26" y="66"/>
                    <a:pt x="27" y="66"/>
                  </a:cubicBezTo>
                  <a:cubicBezTo>
                    <a:pt x="28" y="65"/>
                    <a:pt x="28" y="65"/>
                    <a:pt x="28" y="64"/>
                  </a:cubicBezTo>
                  <a:cubicBezTo>
                    <a:pt x="28" y="63"/>
                    <a:pt x="28" y="63"/>
                    <a:pt x="28" y="62"/>
                  </a:cubicBezTo>
                  <a:cubicBezTo>
                    <a:pt x="28" y="62"/>
                    <a:pt x="28" y="61"/>
                    <a:pt x="28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59"/>
                    <a:pt x="28" y="59"/>
                    <a:pt x="28" y="58"/>
                  </a:cubicBezTo>
                  <a:cubicBezTo>
                    <a:pt x="28" y="55"/>
                    <a:pt x="28" y="52"/>
                    <a:pt x="27" y="48"/>
                  </a:cubicBezTo>
                  <a:cubicBezTo>
                    <a:pt x="26" y="43"/>
                    <a:pt x="25" y="39"/>
                    <a:pt x="25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4" y="32"/>
                    <a:pt x="24" y="28"/>
                    <a:pt x="24" y="24"/>
                  </a:cubicBezTo>
                  <a:cubicBezTo>
                    <a:pt x="24" y="22"/>
                    <a:pt x="24" y="19"/>
                    <a:pt x="25" y="18"/>
                  </a:cubicBezTo>
                  <a:cubicBezTo>
                    <a:pt x="25" y="17"/>
                    <a:pt x="25" y="16"/>
                    <a:pt x="26" y="16"/>
                  </a:cubicBezTo>
                  <a:cubicBezTo>
                    <a:pt x="26" y="15"/>
                    <a:pt x="26" y="15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7" y="15"/>
                    <a:pt x="28" y="15"/>
                  </a:cubicBezTo>
                  <a:cubicBezTo>
                    <a:pt x="28" y="15"/>
                    <a:pt x="28" y="15"/>
                    <a:pt x="29" y="15"/>
                  </a:cubicBezTo>
                  <a:cubicBezTo>
                    <a:pt x="30" y="16"/>
                    <a:pt x="30" y="18"/>
                    <a:pt x="31" y="19"/>
                  </a:cubicBezTo>
                  <a:cubicBezTo>
                    <a:pt x="31" y="21"/>
                    <a:pt x="32" y="23"/>
                    <a:pt x="32" y="25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3" y="29"/>
                    <a:pt x="35" y="36"/>
                    <a:pt x="36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5"/>
                    <a:pt x="38" y="47"/>
                    <a:pt x="39" y="48"/>
                  </a:cubicBezTo>
                  <a:cubicBezTo>
                    <a:pt x="41" y="49"/>
                    <a:pt x="42" y="49"/>
                    <a:pt x="43" y="49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4" y="49"/>
                    <a:pt x="45" y="48"/>
                    <a:pt x="45" y="47"/>
                  </a:cubicBezTo>
                  <a:cubicBezTo>
                    <a:pt x="45" y="47"/>
                    <a:pt x="45" y="43"/>
                    <a:pt x="45" y="38"/>
                  </a:cubicBezTo>
                  <a:cubicBezTo>
                    <a:pt x="45" y="33"/>
                    <a:pt x="45" y="27"/>
                    <a:pt x="45" y="25"/>
                  </a:cubicBezTo>
                  <a:cubicBezTo>
                    <a:pt x="45" y="23"/>
                    <a:pt x="46" y="20"/>
                    <a:pt x="46" y="18"/>
                  </a:cubicBezTo>
                  <a:cubicBezTo>
                    <a:pt x="46" y="15"/>
                    <a:pt x="45" y="11"/>
                    <a:pt x="44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6"/>
                    <a:pt x="43" y="6"/>
                    <a:pt x="44" y="6"/>
                  </a:cubicBezTo>
                  <a:cubicBezTo>
                    <a:pt x="44" y="5"/>
                    <a:pt x="45" y="4"/>
                    <a:pt x="46" y="4"/>
                  </a:cubicBezTo>
                  <a:cubicBezTo>
                    <a:pt x="48" y="4"/>
                    <a:pt x="49" y="5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3" y="8"/>
                    <a:pt x="54" y="10"/>
                    <a:pt x="55" y="13"/>
                  </a:cubicBezTo>
                  <a:cubicBezTo>
                    <a:pt x="56" y="16"/>
                    <a:pt x="56" y="20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7" y="28"/>
                    <a:pt x="57" y="33"/>
                    <a:pt x="58" y="37"/>
                  </a:cubicBezTo>
                  <a:cubicBezTo>
                    <a:pt x="58" y="39"/>
                    <a:pt x="58" y="41"/>
                    <a:pt x="58" y="42"/>
                  </a:cubicBezTo>
                  <a:cubicBezTo>
                    <a:pt x="58" y="43"/>
                    <a:pt x="59" y="44"/>
                    <a:pt x="59" y="44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60" y="45"/>
                    <a:pt x="60" y="46"/>
                    <a:pt x="61" y="46"/>
                  </a:cubicBezTo>
                  <a:cubicBezTo>
                    <a:pt x="62" y="46"/>
                    <a:pt x="63" y="46"/>
                    <a:pt x="64" y="45"/>
                  </a:cubicBezTo>
                  <a:cubicBezTo>
                    <a:pt x="67" y="44"/>
                    <a:pt x="70" y="40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3" y="26"/>
                    <a:pt x="75" y="22"/>
                    <a:pt x="76" y="19"/>
                  </a:cubicBezTo>
                  <a:cubicBezTo>
                    <a:pt x="77" y="18"/>
                    <a:pt x="78" y="16"/>
                    <a:pt x="78" y="15"/>
                  </a:cubicBezTo>
                  <a:cubicBezTo>
                    <a:pt x="79" y="14"/>
                    <a:pt x="79" y="13"/>
                    <a:pt x="80" y="11"/>
                  </a:cubicBezTo>
                  <a:cubicBezTo>
                    <a:pt x="80" y="11"/>
                    <a:pt x="80" y="11"/>
                    <a:pt x="80" y="10"/>
                  </a:cubicBezTo>
                  <a:cubicBezTo>
                    <a:pt x="81" y="10"/>
                    <a:pt x="81" y="10"/>
                    <a:pt x="82" y="10"/>
                  </a:cubicBezTo>
                  <a:cubicBezTo>
                    <a:pt x="82" y="10"/>
                    <a:pt x="83" y="10"/>
                    <a:pt x="83" y="11"/>
                  </a:cubicBezTo>
                  <a:cubicBezTo>
                    <a:pt x="84" y="11"/>
                    <a:pt x="84" y="12"/>
                    <a:pt x="85" y="13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5" y="14"/>
                    <a:pt x="85" y="15"/>
                    <a:pt x="85" y="17"/>
                  </a:cubicBezTo>
                  <a:cubicBezTo>
                    <a:pt x="85" y="19"/>
                    <a:pt x="85" y="23"/>
                    <a:pt x="84" y="26"/>
                  </a:cubicBezTo>
                  <a:cubicBezTo>
                    <a:pt x="83" y="29"/>
                    <a:pt x="83" y="32"/>
                    <a:pt x="83" y="36"/>
                  </a:cubicBezTo>
                  <a:cubicBezTo>
                    <a:pt x="83" y="39"/>
                    <a:pt x="82" y="45"/>
                    <a:pt x="82" y="49"/>
                  </a:cubicBezTo>
                  <a:cubicBezTo>
                    <a:pt x="82" y="52"/>
                    <a:pt x="82" y="54"/>
                    <a:pt x="83" y="56"/>
                  </a:cubicBezTo>
                  <a:cubicBezTo>
                    <a:pt x="83" y="57"/>
                    <a:pt x="83" y="58"/>
                    <a:pt x="83" y="58"/>
                  </a:cubicBezTo>
                  <a:cubicBezTo>
                    <a:pt x="84" y="59"/>
                    <a:pt x="84" y="60"/>
                    <a:pt x="85" y="61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86" y="62"/>
                    <a:pt x="89" y="63"/>
                    <a:pt x="92" y="65"/>
                  </a:cubicBezTo>
                  <a:cubicBezTo>
                    <a:pt x="95" y="66"/>
                    <a:pt x="98" y="67"/>
                    <a:pt x="101" y="67"/>
                  </a:cubicBezTo>
                  <a:cubicBezTo>
                    <a:pt x="103" y="67"/>
                    <a:pt x="105" y="66"/>
                    <a:pt x="106" y="65"/>
                  </a:cubicBezTo>
                  <a:cubicBezTo>
                    <a:pt x="108" y="63"/>
                    <a:pt x="108" y="60"/>
                    <a:pt x="109" y="57"/>
                  </a:cubicBezTo>
                  <a:cubicBezTo>
                    <a:pt x="110" y="54"/>
                    <a:pt x="110" y="51"/>
                    <a:pt x="110" y="48"/>
                  </a:cubicBezTo>
                  <a:cubicBezTo>
                    <a:pt x="110" y="46"/>
                    <a:pt x="111" y="41"/>
                    <a:pt x="113" y="37"/>
                  </a:cubicBezTo>
                  <a:cubicBezTo>
                    <a:pt x="114" y="36"/>
                    <a:pt x="115" y="34"/>
                    <a:pt x="117" y="33"/>
                  </a:cubicBezTo>
                  <a:cubicBezTo>
                    <a:pt x="118" y="32"/>
                    <a:pt x="119" y="31"/>
                    <a:pt x="120" y="31"/>
                  </a:cubicBezTo>
                  <a:cubicBezTo>
                    <a:pt x="120" y="31"/>
                    <a:pt x="121" y="31"/>
                    <a:pt x="121" y="32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2" y="32"/>
                    <a:pt x="123" y="33"/>
                    <a:pt x="123" y="33"/>
                  </a:cubicBezTo>
                  <a:cubicBezTo>
                    <a:pt x="123" y="34"/>
                    <a:pt x="123" y="35"/>
                    <a:pt x="123" y="36"/>
                  </a:cubicBezTo>
                  <a:cubicBezTo>
                    <a:pt x="123" y="38"/>
                    <a:pt x="123" y="40"/>
                    <a:pt x="122" y="43"/>
                  </a:cubicBezTo>
                  <a:cubicBezTo>
                    <a:pt x="122" y="46"/>
                    <a:pt x="121" y="49"/>
                    <a:pt x="121" y="52"/>
                  </a:cubicBezTo>
                  <a:cubicBezTo>
                    <a:pt x="121" y="57"/>
                    <a:pt x="121" y="64"/>
                    <a:pt x="120" y="70"/>
                  </a:cubicBezTo>
                  <a:cubicBezTo>
                    <a:pt x="119" y="77"/>
                    <a:pt x="117" y="83"/>
                    <a:pt x="114" y="86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1" y="89"/>
                    <a:pt x="107" y="94"/>
                    <a:pt x="103" y="99"/>
                  </a:cubicBezTo>
                  <a:cubicBezTo>
                    <a:pt x="101" y="102"/>
                    <a:pt x="99" y="104"/>
                    <a:pt x="97" y="107"/>
                  </a:cubicBezTo>
                  <a:cubicBezTo>
                    <a:pt x="96" y="109"/>
                    <a:pt x="95" y="112"/>
                    <a:pt x="95" y="114"/>
                  </a:cubicBezTo>
                  <a:cubicBezTo>
                    <a:pt x="95" y="115"/>
                    <a:pt x="95" y="116"/>
                    <a:pt x="95" y="116"/>
                  </a:cubicBezTo>
                  <a:cubicBezTo>
                    <a:pt x="95" y="116"/>
                    <a:pt x="95" y="116"/>
                    <a:pt x="95" y="116"/>
                  </a:cubicBezTo>
                  <a:cubicBezTo>
                    <a:pt x="96" y="117"/>
                    <a:pt x="96" y="119"/>
                    <a:pt x="96" y="121"/>
                  </a:cubicBezTo>
                  <a:cubicBezTo>
                    <a:pt x="98" y="120"/>
                    <a:pt x="98" y="120"/>
                    <a:pt x="98" y="120"/>
                  </a:cubicBezTo>
                  <a:cubicBezTo>
                    <a:pt x="96" y="121"/>
                    <a:pt x="96" y="121"/>
                    <a:pt x="96" y="121"/>
                  </a:cubicBezTo>
                  <a:cubicBezTo>
                    <a:pt x="97" y="126"/>
                    <a:pt x="98" y="134"/>
                    <a:pt x="99" y="143"/>
                  </a:cubicBezTo>
                  <a:cubicBezTo>
                    <a:pt x="99" y="143"/>
                    <a:pt x="99" y="143"/>
                    <a:pt x="99" y="143"/>
                  </a:cubicBezTo>
                  <a:cubicBezTo>
                    <a:pt x="100" y="147"/>
                    <a:pt x="100" y="152"/>
                    <a:pt x="101" y="156"/>
                  </a:cubicBezTo>
                  <a:cubicBezTo>
                    <a:pt x="101" y="156"/>
                    <a:pt x="101" y="156"/>
                    <a:pt x="101" y="156"/>
                  </a:cubicBezTo>
                  <a:cubicBezTo>
                    <a:pt x="101" y="159"/>
                    <a:pt x="102" y="163"/>
                    <a:pt x="102" y="166"/>
                  </a:cubicBezTo>
                  <a:cubicBezTo>
                    <a:pt x="104" y="179"/>
                    <a:pt x="107" y="191"/>
                    <a:pt x="109" y="197"/>
                  </a:cubicBezTo>
                  <a:cubicBezTo>
                    <a:pt x="109" y="197"/>
                    <a:pt x="109" y="197"/>
                    <a:pt x="109" y="197"/>
                  </a:cubicBezTo>
                  <a:cubicBezTo>
                    <a:pt x="112" y="203"/>
                    <a:pt x="114" y="207"/>
                    <a:pt x="117" y="212"/>
                  </a:cubicBezTo>
                  <a:cubicBezTo>
                    <a:pt x="119" y="216"/>
                    <a:pt x="121" y="221"/>
                    <a:pt x="123" y="227"/>
                  </a:cubicBezTo>
                  <a:cubicBezTo>
                    <a:pt x="127" y="226"/>
                    <a:pt x="127" y="226"/>
                    <a:pt x="127" y="2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Freeform 154">
              <a:extLst>
                <a:ext uri="{FF2B5EF4-FFF2-40B4-BE49-F238E27FC236}">
                  <a16:creationId xmlns:a16="http://schemas.microsoft.com/office/drawing/2014/main" id="{C3B8888E-9FC9-4A09-BB60-C6C890CD2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13" y="5641976"/>
              <a:ext cx="23813" cy="238125"/>
            </a:xfrm>
            <a:custGeom>
              <a:avLst/>
              <a:gdLst>
                <a:gd name="T0" fmla="*/ 4 w 8"/>
                <a:gd name="T1" fmla="*/ 80 h 80"/>
                <a:gd name="T2" fmla="*/ 8 w 8"/>
                <a:gd name="T3" fmla="*/ 48 h 80"/>
                <a:gd name="T4" fmla="*/ 8 w 8"/>
                <a:gd name="T5" fmla="*/ 40 h 80"/>
                <a:gd name="T6" fmla="*/ 6 w 8"/>
                <a:gd name="T7" fmla="*/ 40 h 80"/>
                <a:gd name="T8" fmla="*/ 8 w 8"/>
                <a:gd name="T9" fmla="*/ 40 h 80"/>
                <a:gd name="T10" fmla="*/ 8 w 8"/>
                <a:gd name="T11" fmla="*/ 28 h 80"/>
                <a:gd name="T12" fmla="*/ 7 w 8"/>
                <a:gd name="T13" fmla="*/ 9 h 80"/>
                <a:gd name="T14" fmla="*/ 7 w 8"/>
                <a:gd name="T15" fmla="*/ 9 h 80"/>
                <a:gd name="T16" fmla="*/ 6 w 8"/>
                <a:gd name="T17" fmla="*/ 0 h 80"/>
                <a:gd name="T18" fmla="*/ 2 w 8"/>
                <a:gd name="T19" fmla="*/ 1 h 80"/>
                <a:gd name="T20" fmla="*/ 3 w 8"/>
                <a:gd name="T21" fmla="*/ 9 h 80"/>
                <a:gd name="T22" fmla="*/ 3 w 8"/>
                <a:gd name="T23" fmla="*/ 9 h 80"/>
                <a:gd name="T24" fmla="*/ 4 w 8"/>
                <a:gd name="T25" fmla="*/ 28 h 80"/>
                <a:gd name="T26" fmla="*/ 4 w 8"/>
                <a:gd name="T27" fmla="*/ 40 h 80"/>
                <a:gd name="T28" fmla="*/ 4 w 8"/>
                <a:gd name="T29" fmla="*/ 41 h 80"/>
                <a:gd name="T30" fmla="*/ 4 w 8"/>
                <a:gd name="T31" fmla="*/ 48 h 80"/>
                <a:gd name="T32" fmla="*/ 2 w 8"/>
                <a:gd name="T33" fmla="*/ 70 h 80"/>
                <a:gd name="T34" fmla="*/ 1 w 8"/>
                <a:gd name="T35" fmla="*/ 76 h 80"/>
                <a:gd name="T36" fmla="*/ 0 w 8"/>
                <a:gd name="T37" fmla="*/ 78 h 80"/>
                <a:gd name="T38" fmla="*/ 0 w 8"/>
                <a:gd name="T39" fmla="*/ 79 h 80"/>
                <a:gd name="T40" fmla="*/ 4 w 8"/>
                <a:gd name="T4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" h="80">
                  <a:moveTo>
                    <a:pt x="4" y="80"/>
                  </a:moveTo>
                  <a:cubicBezTo>
                    <a:pt x="4" y="80"/>
                    <a:pt x="8" y="65"/>
                    <a:pt x="8" y="48"/>
                  </a:cubicBezTo>
                  <a:cubicBezTo>
                    <a:pt x="8" y="45"/>
                    <a:pt x="8" y="43"/>
                    <a:pt x="8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8" y="36"/>
                    <a:pt x="8" y="32"/>
                    <a:pt x="8" y="28"/>
                  </a:cubicBezTo>
                  <a:cubicBezTo>
                    <a:pt x="8" y="20"/>
                    <a:pt x="8" y="14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6"/>
                    <a:pt x="6" y="3"/>
                    <a:pt x="6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4"/>
                    <a:pt x="3" y="6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4"/>
                    <a:pt x="4" y="21"/>
                    <a:pt x="4" y="28"/>
                  </a:cubicBezTo>
                  <a:cubicBezTo>
                    <a:pt x="4" y="32"/>
                    <a:pt x="4" y="36"/>
                    <a:pt x="4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3"/>
                    <a:pt x="4" y="45"/>
                    <a:pt x="4" y="48"/>
                  </a:cubicBezTo>
                  <a:cubicBezTo>
                    <a:pt x="4" y="56"/>
                    <a:pt x="3" y="64"/>
                    <a:pt x="2" y="70"/>
                  </a:cubicBezTo>
                  <a:cubicBezTo>
                    <a:pt x="1" y="72"/>
                    <a:pt x="1" y="75"/>
                    <a:pt x="1" y="76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4" y="80"/>
                    <a:pt x="4" y="80"/>
                    <a:pt x="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Freeform 155">
              <a:extLst>
                <a:ext uri="{FF2B5EF4-FFF2-40B4-BE49-F238E27FC236}">
                  <a16:creationId xmlns:a16="http://schemas.microsoft.com/office/drawing/2014/main" id="{4D46A66A-8992-4D03-B5EC-D6B649EBA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613" y="5268913"/>
              <a:ext cx="53975" cy="190500"/>
            </a:xfrm>
            <a:custGeom>
              <a:avLst/>
              <a:gdLst>
                <a:gd name="T0" fmla="*/ 4 w 18"/>
                <a:gd name="T1" fmla="*/ 64 h 64"/>
                <a:gd name="T2" fmla="*/ 4 w 18"/>
                <a:gd name="T3" fmla="*/ 49 h 64"/>
                <a:gd name="T4" fmla="*/ 4 w 18"/>
                <a:gd name="T5" fmla="*/ 44 h 64"/>
                <a:gd name="T6" fmla="*/ 18 w 18"/>
                <a:gd name="T7" fmla="*/ 2 h 64"/>
                <a:gd name="T8" fmla="*/ 15 w 18"/>
                <a:gd name="T9" fmla="*/ 0 h 64"/>
                <a:gd name="T10" fmla="*/ 0 w 18"/>
                <a:gd name="T11" fmla="*/ 44 h 64"/>
                <a:gd name="T12" fmla="*/ 0 w 18"/>
                <a:gd name="T13" fmla="*/ 49 h 64"/>
                <a:gd name="T14" fmla="*/ 0 w 18"/>
                <a:gd name="T15" fmla="*/ 64 h 64"/>
                <a:gd name="T16" fmla="*/ 4 w 18"/>
                <a:gd name="T1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64">
                  <a:moveTo>
                    <a:pt x="4" y="64"/>
                  </a:moveTo>
                  <a:cubicBezTo>
                    <a:pt x="4" y="59"/>
                    <a:pt x="4" y="54"/>
                    <a:pt x="4" y="49"/>
                  </a:cubicBezTo>
                  <a:cubicBezTo>
                    <a:pt x="4" y="48"/>
                    <a:pt x="4" y="46"/>
                    <a:pt x="4" y="44"/>
                  </a:cubicBezTo>
                  <a:cubicBezTo>
                    <a:pt x="4" y="31"/>
                    <a:pt x="7" y="17"/>
                    <a:pt x="18" y="2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3" y="16"/>
                    <a:pt x="0" y="31"/>
                    <a:pt x="0" y="44"/>
                  </a:cubicBezTo>
                  <a:cubicBezTo>
                    <a:pt x="0" y="46"/>
                    <a:pt x="0" y="48"/>
                    <a:pt x="0" y="49"/>
                  </a:cubicBezTo>
                  <a:cubicBezTo>
                    <a:pt x="0" y="55"/>
                    <a:pt x="0" y="60"/>
                    <a:pt x="0" y="64"/>
                  </a:cubicBezTo>
                  <a:cubicBezTo>
                    <a:pt x="4" y="64"/>
                    <a:pt x="4" y="64"/>
                    <a:pt x="4" y="6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Freeform 156">
              <a:extLst>
                <a:ext uri="{FF2B5EF4-FFF2-40B4-BE49-F238E27FC236}">
                  <a16:creationId xmlns:a16="http://schemas.microsoft.com/office/drawing/2014/main" id="{9EAF65AC-05A3-4233-BBE5-B41AACED5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8" y="5459413"/>
              <a:ext cx="71438" cy="185738"/>
            </a:xfrm>
            <a:custGeom>
              <a:avLst/>
              <a:gdLst>
                <a:gd name="T0" fmla="*/ 5 w 24"/>
                <a:gd name="T1" fmla="*/ 62 h 62"/>
                <a:gd name="T2" fmla="*/ 5 w 24"/>
                <a:gd name="T3" fmla="*/ 62 h 62"/>
                <a:gd name="T4" fmla="*/ 5 w 24"/>
                <a:gd name="T5" fmla="*/ 62 h 62"/>
                <a:gd name="T6" fmla="*/ 7 w 24"/>
                <a:gd name="T7" fmla="*/ 45 h 62"/>
                <a:gd name="T8" fmla="*/ 15 w 24"/>
                <a:gd name="T9" fmla="*/ 32 h 62"/>
                <a:gd name="T10" fmla="*/ 23 w 24"/>
                <a:gd name="T11" fmla="*/ 15 h 62"/>
                <a:gd name="T12" fmla="*/ 24 w 24"/>
                <a:gd name="T13" fmla="*/ 2 h 62"/>
                <a:gd name="T14" fmla="*/ 24 w 24"/>
                <a:gd name="T15" fmla="*/ 0 h 62"/>
                <a:gd name="T16" fmla="*/ 20 w 24"/>
                <a:gd name="T17" fmla="*/ 0 h 62"/>
                <a:gd name="T18" fmla="*/ 20 w 24"/>
                <a:gd name="T19" fmla="*/ 2 h 62"/>
                <a:gd name="T20" fmla="*/ 19 w 24"/>
                <a:gd name="T21" fmla="*/ 14 h 62"/>
                <a:gd name="T22" fmla="*/ 9 w 24"/>
                <a:gd name="T23" fmla="*/ 34 h 62"/>
                <a:gd name="T24" fmla="*/ 3 w 24"/>
                <a:gd name="T25" fmla="*/ 44 h 62"/>
                <a:gd name="T26" fmla="*/ 0 w 24"/>
                <a:gd name="T27" fmla="*/ 62 h 62"/>
                <a:gd name="T28" fmla="*/ 0 w 24"/>
                <a:gd name="T29" fmla="*/ 62 h 62"/>
                <a:gd name="T30" fmla="*/ 0 w 24"/>
                <a:gd name="T31" fmla="*/ 62 h 62"/>
                <a:gd name="T32" fmla="*/ 5 w 24"/>
                <a:gd name="T3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62">
                  <a:moveTo>
                    <a:pt x="5" y="62"/>
                  </a:moveTo>
                  <a:cubicBezTo>
                    <a:pt x="5" y="62"/>
                    <a:pt x="5" y="62"/>
                    <a:pt x="5" y="62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54"/>
                    <a:pt x="6" y="49"/>
                    <a:pt x="7" y="45"/>
                  </a:cubicBezTo>
                  <a:cubicBezTo>
                    <a:pt x="9" y="40"/>
                    <a:pt x="12" y="37"/>
                    <a:pt x="15" y="32"/>
                  </a:cubicBezTo>
                  <a:cubicBezTo>
                    <a:pt x="19" y="28"/>
                    <a:pt x="22" y="23"/>
                    <a:pt x="23" y="15"/>
                  </a:cubicBezTo>
                  <a:cubicBezTo>
                    <a:pt x="24" y="11"/>
                    <a:pt x="24" y="6"/>
                    <a:pt x="24" y="2"/>
                  </a:cubicBezTo>
                  <a:cubicBezTo>
                    <a:pt x="24" y="1"/>
                    <a:pt x="24" y="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1"/>
                    <a:pt x="20" y="1"/>
                    <a:pt x="20" y="2"/>
                  </a:cubicBezTo>
                  <a:cubicBezTo>
                    <a:pt x="20" y="6"/>
                    <a:pt x="20" y="10"/>
                    <a:pt x="19" y="14"/>
                  </a:cubicBezTo>
                  <a:cubicBezTo>
                    <a:pt x="17" y="25"/>
                    <a:pt x="13" y="28"/>
                    <a:pt x="9" y="34"/>
                  </a:cubicBezTo>
                  <a:cubicBezTo>
                    <a:pt x="7" y="36"/>
                    <a:pt x="5" y="40"/>
                    <a:pt x="3" y="44"/>
                  </a:cubicBezTo>
                  <a:cubicBezTo>
                    <a:pt x="2" y="48"/>
                    <a:pt x="1" y="54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5" y="62"/>
                    <a:pt x="5" y="62"/>
                    <a:pt x="5" y="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Freeform 157">
              <a:extLst>
                <a:ext uri="{FF2B5EF4-FFF2-40B4-BE49-F238E27FC236}">
                  <a16:creationId xmlns:a16="http://schemas.microsoft.com/office/drawing/2014/main" id="{48390291-2FDE-4EA1-97FB-F51BB03D3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8" y="5178426"/>
              <a:ext cx="450850" cy="525463"/>
            </a:xfrm>
            <a:custGeom>
              <a:avLst/>
              <a:gdLst>
                <a:gd name="T0" fmla="*/ 1 w 151"/>
                <a:gd name="T1" fmla="*/ 165 h 176"/>
                <a:gd name="T2" fmla="*/ 1 w 151"/>
                <a:gd name="T3" fmla="*/ 165 h 176"/>
                <a:gd name="T4" fmla="*/ 2 w 151"/>
                <a:gd name="T5" fmla="*/ 164 h 176"/>
                <a:gd name="T6" fmla="*/ 0 w 151"/>
                <a:gd name="T7" fmla="*/ 165 h 176"/>
                <a:gd name="T8" fmla="*/ 11 w 151"/>
                <a:gd name="T9" fmla="*/ 173 h 176"/>
                <a:gd name="T10" fmla="*/ 26 w 151"/>
                <a:gd name="T11" fmla="*/ 175 h 176"/>
                <a:gd name="T12" fmla="*/ 36 w 151"/>
                <a:gd name="T13" fmla="*/ 175 h 176"/>
                <a:gd name="T14" fmla="*/ 44 w 151"/>
                <a:gd name="T15" fmla="*/ 175 h 176"/>
                <a:gd name="T16" fmla="*/ 44 w 151"/>
                <a:gd name="T17" fmla="*/ 175 h 176"/>
                <a:gd name="T18" fmla="*/ 74 w 151"/>
                <a:gd name="T19" fmla="*/ 176 h 176"/>
                <a:gd name="T20" fmla="*/ 88 w 151"/>
                <a:gd name="T21" fmla="*/ 175 h 176"/>
                <a:gd name="T22" fmla="*/ 88 w 151"/>
                <a:gd name="T23" fmla="*/ 175 h 176"/>
                <a:gd name="T24" fmla="*/ 103 w 151"/>
                <a:gd name="T25" fmla="*/ 172 h 176"/>
                <a:gd name="T26" fmla="*/ 108 w 151"/>
                <a:gd name="T27" fmla="*/ 169 h 176"/>
                <a:gd name="T28" fmla="*/ 111 w 151"/>
                <a:gd name="T29" fmla="*/ 164 h 176"/>
                <a:gd name="T30" fmla="*/ 111 w 151"/>
                <a:gd name="T31" fmla="*/ 164 h 176"/>
                <a:gd name="T32" fmla="*/ 114 w 151"/>
                <a:gd name="T33" fmla="*/ 152 h 176"/>
                <a:gd name="T34" fmla="*/ 118 w 151"/>
                <a:gd name="T35" fmla="*/ 136 h 176"/>
                <a:gd name="T36" fmla="*/ 120 w 151"/>
                <a:gd name="T37" fmla="*/ 132 h 176"/>
                <a:gd name="T38" fmla="*/ 120 w 151"/>
                <a:gd name="T39" fmla="*/ 132 h 176"/>
                <a:gd name="T40" fmla="*/ 120 w 151"/>
                <a:gd name="T41" fmla="*/ 132 h 176"/>
                <a:gd name="T42" fmla="*/ 138 w 151"/>
                <a:gd name="T43" fmla="*/ 101 h 176"/>
                <a:gd name="T44" fmla="*/ 151 w 151"/>
                <a:gd name="T45" fmla="*/ 63 h 176"/>
                <a:gd name="T46" fmla="*/ 148 w 151"/>
                <a:gd name="T47" fmla="*/ 50 h 176"/>
                <a:gd name="T48" fmla="*/ 121 w 151"/>
                <a:gd name="T49" fmla="*/ 16 h 176"/>
                <a:gd name="T50" fmla="*/ 71 w 151"/>
                <a:gd name="T51" fmla="*/ 0 h 176"/>
                <a:gd name="T52" fmla="*/ 71 w 151"/>
                <a:gd name="T53" fmla="*/ 5 h 176"/>
                <a:gd name="T54" fmla="*/ 118 w 151"/>
                <a:gd name="T55" fmla="*/ 19 h 176"/>
                <a:gd name="T56" fmla="*/ 144 w 151"/>
                <a:gd name="T57" fmla="*/ 52 h 176"/>
                <a:gd name="T58" fmla="*/ 147 w 151"/>
                <a:gd name="T59" fmla="*/ 63 h 176"/>
                <a:gd name="T60" fmla="*/ 134 w 151"/>
                <a:gd name="T61" fmla="*/ 99 h 176"/>
                <a:gd name="T62" fmla="*/ 116 w 151"/>
                <a:gd name="T63" fmla="*/ 131 h 176"/>
                <a:gd name="T64" fmla="*/ 116 w 151"/>
                <a:gd name="T65" fmla="*/ 131 h 176"/>
                <a:gd name="T66" fmla="*/ 114 w 151"/>
                <a:gd name="T67" fmla="*/ 135 h 176"/>
                <a:gd name="T68" fmla="*/ 109 w 151"/>
                <a:gd name="T69" fmla="*/ 151 h 176"/>
                <a:gd name="T70" fmla="*/ 107 w 151"/>
                <a:gd name="T71" fmla="*/ 163 h 176"/>
                <a:gd name="T72" fmla="*/ 107 w 151"/>
                <a:gd name="T73" fmla="*/ 163 h 176"/>
                <a:gd name="T74" fmla="*/ 105 w 151"/>
                <a:gd name="T75" fmla="*/ 166 h 176"/>
                <a:gd name="T76" fmla="*/ 99 w 151"/>
                <a:gd name="T77" fmla="*/ 169 h 176"/>
                <a:gd name="T78" fmla="*/ 88 w 151"/>
                <a:gd name="T79" fmla="*/ 171 h 176"/>
                <a:gd name="T80" fmla="*/ 88 w 151"/>
                <a:gd name="T81" fmla="*/ 171 h 176"/>
                <a:gd name="T82" fmla="*/ 74 w 151"/>
                <a:gd name="T83" fmla="*/ 172 h 176"/>
                <a:gd name="T84" fmla="*/ 45 w 151"/>
                <a:gd name="T85" fmla="*/ 171 h 176"/>
                <a:gd name="T86" fmla="*/ 45 w 151"/>
                <a:gd name="T87" fmla="*/ 171 h 176"/>
                <a:gd name="T88" fmla="*/ 36 w 151"/>
                <a:gd name="T89" fmla="*/ 171 h 176"/>
                <a:gd name="T90" fmla="*/ 26 w 151"/>
                <a:gd name="T91" fmla="*/ 171 h 176"/>
                <a:gd name="T92" fmla="*/ 13 w 151"/>
                <a:gd name="T93" fmla="*/ 169 h 176"/>
                <a:gd name="T94" fmla="*/ 4 w 151"/>
                <a:gd name="T95" fmla="*/ 163 h 176"/>
                <a:gd name="T96" fmla="*/ 4 w 151"/>
                <a:gd name="T97" fmla="*/ 163 h 176"/>
                <a:gd name="T98" fmla="*/ 4 w 151"/>
                <a:gd name="T99" fmla="*/ 162 h 176"/>
                <a:gd name="T100" fmla="*/ 1 w 151"/>
                <a:gd name="T101" fmla="*/ 16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1" h="176">
                  <a:moveTo>
                    <a:pt x="1" y="165"/>
                  </a:moveTo>
                  <a:cubicBezTo>
                    <a:pt x="1" y="165"/>
                    <a:pt x="1" y="165"/>
                    <a:pt x="1" y="165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4" y="170"/>
                    <a:pt x="7" y="172"/>
                    <a:pt x="11" y="173"/>
                  </a:cubicBezTo>
                  <a:cubicBezTo>
                    <a:pt x="16" y="175"/>
                    <a:pt x="20" y="175"/>
                    <a:pt x="26" y="175"/>
                  </a:cubicBezTo>
                  <a:cubicBezTo>
                    <a:pt x="29" y="175"/>
                    <a:pt x="32" y="175"/>
                    <a:pt x="36" y="175"/>
                  </a:cubicBezTo>
                  <a:cubicBezTo>
                    <a:pt x="39" y="175"/>
                    <a:pt x="41" y="175"/>
                    <a:pt x="44" y="175"/>
                  </a:cubicBezTo>
                  <a:cubicBezTo>
                    <a:pt x="44" y="175"/>
                    <a:pt x="44" y="175"/>
                    <a:pt x="44" y="175"/>
                  </a:cubicBezTo>
                  <a:cubicBezTo>
                    <a:pt x="53" y="175"/>
                    <a:pt x="64" y="176"/>
                    <a:pt x="74" y="176"/>
                  </a:cubicBezTo>
                  <a:cubicBezTo>
                    <a:pt x="79" y="176"/>
                    <a:pt x="83" y="176"/>
                    <a:pt x="88" y="175"/>
                  </a:cubicBezTo>
                  <a:cubicBezTo>
                    <a:pt x="88" y="175"/>
                    <a:pt x="88" y="175"/>
                    <a:pt x="88" y="175"/>
                  </a:cubicBezTo>
                  <a:cubicBezTo>
                    <a:pt x="94" y="175"/>
                    <a:pt x="99" y="174"/>
                    <a:pt x="103" y="172"/>
                  </a:cubicBezTo>
                  <a:cubicBezTo>
                    <a:pt x="105" y="172"/>
                    <a:pt x="107" y="171"/>
                    <a:pt x="108" y="169"/>
                  </a:cubicBezTo>
                  <a:cubicBezTo>
                    <a:pt x="110" y="168"/>
                    <a:pt x="111" y="166"/>
                    <a:pt x="111" y="164"/>
                  </a:cubicBezTo>
                  <a:cubicBezTo>
                    <a:pt x="111" y="164"/>
                    <a:pt x="111" y="164"/>
                    <a:pt x="111" y="164"/>
                  </a:cubicBezTo>
                  <a:cubicBezTo>
                    <a:pt x="113" y="158"/>
                    <a:pt x="113" y="155"/>
                    <a:pt x="114" y="152"/>
                  </a:cubicBezTo>
                  <a:cubicBezTo>
                    <a:pt x="114" y="148"/>
                    <a:pt x="115" y="144"/>
                    <a:pt x="118" y="136"/>
                  </a:cubicBezTo>
                  <a:cubicBezTo>
                    <a:pt x="119" y="135"/>
                    <a:pt x="119" y="134"/>
                    <a:pt x="120" y="132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3" y="124"/>
                    <a:pt x="131" y="113"/>
                    <a:pt x="138" y="101"/>
                  </a:cubicBezTo>
                  <a:cubicBezTo>
                    <a:pt x="145" y="89"/>
                    <a:pt x="151" y="76"/>
                    <a:pt x="151" y="63"/>
                  </a:cubicBezTo>
                  <a:cubicBezTo>
                    <a:pt x="151" y="59"/>
                    <a:pt x="150" y="54"/>
                    <a:pt x="148" y="50"/>
                  </a:cubicBezTo>
                  <a:cubicBezTo>
                    <a:pt x="142" y="37"/>
                    <a:pt x="133" y="25"/>
                    <a:pt x="121" y="16"/>
                  </a:cubicBezTo>
                  <a:cubicBezTo>
                    <a:pt x="108" y="7"/>
                    <a:pt x="92" y="1"/>
                    <a:pt x="71" y="0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91" y="5"/>
                    <a:pt x="107" y="11"/>
                    <a:pt x="118" y="19"/>
                  </a:cubicBezTo>
                  <a:cubicBezTo>
                    <a:pt x="130" y="28"/>
                    <a:pt x="138" y="40"/>
                    <a:pt x="144" y="52"/>
                  </a:cubicBezTo>
                  <a:cubicBezTo>
                    <a:pt x="146" y="55"/>
                    <a:pt x="147" y="59"/>
                    <a:pt x="147" y="63"/>
                  </a:cubicBezTo>
                  <a:cubicBezTo>
                    <a:pt x="147" y="74"/>
                    <a:pt x="141" y="87"/>
                    <a:pt x="134" y="99"/>
                  </a:cubicBezTo>
                  <a:cubicBezTo>
                    <a:pt x="127" y="111"/>
                    <a:pt x="119" y="122"/>
                    <a:pt x="116" y="131"/>
                  </a:cubicBezTo>
                  <a:cubicBezTo>
                    <a:pt x="116" y="131"/>
                    <a:pt x="116" y="131"/>
                    <a:pt x="116" y="131"/>
                  </a:cubicBezTo>
                  <a:cubicBezTo>
                    <a:pt x="115" y="132"/>
                    <a:pt x="115" y="133"/>
                    <a:pt x="114" y="135"/>
                  </a:cubicBezTo>
                  <a:cubicBezTo>
                    <a:pt x="111" y="143"/>
                    <a:pt x="110" y="147"/>
                    <a:pt x="109" y="151"/>
                  </a:cubicBezTo>
                  <a:cubicBezTo>
                    <a:pt x="109" y="155"/>
                    <a:pt x="109" y="157"/>
                    <a:pt x="107" y="163"/>
                  </a:cubicBezTo>
                  <a:cubicBezTo>
                    <a:pt x="107" y="163"/>
                    <a:pt x="107" y="163"/>
                    <a:pt x="107" y="163"/>
                  </a:cubicBezTo>
                  <a:cubicBezTo>
                    <a:pt x="107" y="164"/>
                    <a:pt x="106" y="165"/>
                    <a:pt x="105" y="166"/>
                  </a:cubicBezTo>
                  <a:cubicBezTo>
                    <a:pt x="104" y="167"/>
                    <a:pt x="102" y="169"/>
                    <a:pt x="99" y="169"/>
                  </a:cubicBezTo>
                  <a:cubicBezTo>
                    <a:pt x="95" y="170"/>
                    <a:pt x="92" y="171"/>
                    <a:pt x="88" y="171"/>
                  </a:cubicBezTo>
                  <a:cubicBezTo>
                    <a:pt x="88" y="171"/>
                    <a:pt x="88" y="171"/>
                    <a:pt x="88" y="171"/>
                  </a:cubicBezTo>
                  <a:cubicBezTo>
                    <a:pt x="83" y="172"/>
                    <a:pt x="79" y="172"/>
                    <a:pt x="74" y="172"/>
                  </a:cubicBezTo>
                  <a:cubicBezTo>
                    <a:pt x="64" y="172"/>
                    <a:pt x="53" y="171"/>
                    <a:pt x="45" y="171"/>
                  </a:cubicBezTo>
                  <a:cubicBezTo>
                    <a:pt x="45" y="171"/>
                    <a:pt x="45" y="171"/>
                    <a:pt x="45" y="171"/>
                  </a:cubicBezTo>
                  <a:cubicBezTo>
                    <a:pt x="42" y="171"/>
                    <a:pt x="39" y="171"/>
                    <a:pt x="36" y="171"/>
                  </a:cubicBezTo>
                  <a:cubicBezTo>
                    <a:pt x="32" y="171"/>
                    <a:pt x="29" y="171"/>
                    <a:pt x="26" y="171"/>
                  </a:cubicBezTo>
                  <a:cubicBezTo>
                    <a:pt x="21" y="171"/>
                    <a:pt x="16" y="171"/>
                    <a:pt x="13" y="169"/>
                  </a:cubicBezTo>
                  <a:cubicBezTo>
                    <a:pt x="9" y="168"/>
                    <a:pt x="7" y="166"/>
                    <a:pt x="4" y="163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4" y="162"/>
                    <a:pt x="4" y="162"/>
                    <a:pt x="4" y="162"/>
                  </a:cubicBezTo>
                  <a:cubicBezTo>
                    <a:pt x="1" y="165"/>
                    <a:pt x="1" y="165"/>
                    <a:pt x="1" y="16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Freeform 158">
              <a:extLst>
                <a:ext uri="{FF2B5EF4-FFF2-40B4-BE49-F238E27FC236}">
                  <a16:creationId xmlns:a16="http://schemas.microsoft.com/office/drawing/2014/main" id="{2796CC64-E82F-427D-A79D-4D0E7F807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4363" y="5668963"/>
              <a:ext cx="31750" cy="65088"/>
            </a:xfrm>
            <a:custGeom>
              <a:avLst/>
              <a:gdLst>
                <a:gd name="T0" fmla="*/ 0 w 11"/>
                <a:gd name="T1" fmla="*/ 0 h 22"/>
                <a:gd name="T2" fmla="*/ 0 w 11"/>
                <a:gd name="T3" fmla="*/ 3 h 22"/>
                <a:gd name="T4" fmla="*/ 1 w 11"/>
                <a:gd name="T5" fmla="*/ 8 h 22"/>
                <a:gd name="T6" fmla="*/ 8 w 11"/>
                <a:gd name="T7" fmla="*/ 22 h 22"/>
                <a:gd name="T8" fmla="*/ 11 w 11"/>
                <a:gd name="T9" fmla="*/ 20 h 22"/>
                <a:gd name="T10" fmla="*/ 10 w 11"/>
                <a:gd name="T11" fmla="*/ 18 h 22"/>
                <a:gd name="T12" fmla="*/ 6 w 11"/>
                <a:gd name="T13" fmla="*/ 10 h 22"/>
                <a:gd name="T14" fmla="*/ 4 w 11"/>
                <a:gd name="T15" fmla="*/ 6 h 22"/>
                <a:gd name="T16" fmla="*/ 4 w 11"/>
                <a:gd name="T17" fmla="*/ 3 h 22"/>
                <a:gd name="T18" fmla="*/ 4 w 11"/>
                <a:gd name="T19" fmla="*/ 2 h 22"/>
                <a:gd name="T20" fmla="*/ 4 w 11"/>
                <a:gd name="T21" fmla="*/ 2 h 22"/>
                <a:gd name="T22" fmla="*/ 4 w 11"/>
                <a:gd name="T23" fmla="*/ 2 h 22"/>
                <a:gd name="T24" fmla="*/ 4 w 11"/>
                <a:gd name="T25" fmla="*/ 2 h 22"/>
                <a:gd name="T26" fmla="*/ 4 w 11"/>
                <a:gd name="T27" fmla="*/ 2 h 22"/>
                <a:gd name="T28" fmla="*/ 4 w 11"/>
                <a:gd name="T29" fmla="*/ 2 h 22"/>
                <a:gd name="T30" fmla="*/ 4 w 11"/>
                <a:gd name="T31" fmla="*/ 2 h 22"/>
                <a:gd name="T32" fmla="*/ 0 w 11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22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5"/>
                    <a:pt x="0" y="6"/>
                    <a:pt x="1" y="8"/>
                  </a:cubicBezTo>
                  <a:cubicBezTo>
                    <a:pt x="3" y="15"/>
                    <a:pt x="8" y="22"/>
                    <a:pt x="8" y="22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0"/>
                    <a:pt x="11" y="19"/>
                    <a:pt x="10" y="18"/>
                  </a:cubicBezTo>
                  <a:cubicBezTo>
                    <a:pt x="9" y="16"/>
                    <a:pt x="7" y="13"/>
                    <a:pt x="6" y="10"/>
                  </a:cubicBezTo>
                  <a:cubicBezTo>
                    <a:pt x="5" y="8"/>
                    <a:pt x="5" y="7"/>
                    <a:pt x="4" y="6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" name="Freeform 159">
              <a:extLst>
                <a:ext uri="{FF2B5EF4-FFF2-40B4-BE49-F238E27FC236}">
                  <a16:creationId xmlns:a16="http://schemas.microsoft.com/office/drawing/2014/main" id="{FBA02C91-1214-4F09-8340-3B284866B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1" y="4791076"/>
              <a:ext cx="1557338" cy="758825"/>
            </a:xfrm>
            <a:custGeom>
              <a:avLst/>
              <a:gdLst>
                <a:gd name="T0" fmla="*/ 5 w 522"/>
                <a:gd name="T1" fmla="*/ 152 h 254"/>
                <a:gd name="T2" fmla="*/ 5 w 522"/>
                <a:gd name="T3" fmla="*/ 142 h 254"/>
                <a:gd name="T4" fmla="*/ 6 w 522"/>
                <a:gd name="T5" fmla="*/ 136 h 254"/>
                <a:gd name="T6" fmla="*/ 6 w 522"/>
                <a:gd name="T7" fmla="*/ 136 h 254"/>
                <a:gd name="T8" fmla="*/ 23 w 522"/>
                <a:gd name="T9" fmla="*/ 75 h 254"/>
                <a:gd name="T10" fmla="*/ 23 w 522"/>
                <a:gd name="T11" fmla="*/ 70 h 254"/>
                <a:gd name="T12" fmla="*/ 35 w 522"/>
                <a:gd name="T13" fmla="*/ 47 h 254"/>
                <a:gd name="T14" fmla="*/ 60 w 522"/>
                <a:gd name="T15" fmla="*/ 25 h 254"/>
                <a:gd name="T16" fmla="*/ 113 w 522"/>
                <a:gd name="T17" fmla="*/ 6 h 254"/>
                <a:gd name="T18" fmla="*/ 139 w 522"/>
                <a:gd name="T19" fmla="*/ 4 h 254"/>
                <a:gd name="T20" fmla="*/ 224 w 522"/>
                <a:gd name="T21" fmla="*/ 10 h 254"/>
                <a:gd name="T22" fmla="*/ 340 w 522"/>
                <a:gd name="T23" fmla="*/ 18 h 254"/>
                <a:gd name="T24" fmla="*/ 340 w 522"/>
                <a:gd name="T25" fmla="*/ 18 h 254"/>
                <a:gd name="T26" fmla="*/ 357 w 522"/>
                <a:gd name="T27" fmla="*/ 20 h 254"/>
                <a:gd name="T28" fmla="*/ 371 w 522"/>
                <a:gd name="T29" fmla="*/ 33 h 254"/>
                <a:gd name="T30" fmla="*/ 378 w 522"/>
                <a:gd name="T31" fmla="*/ 35 h 254"/>
                <a:gd name="T32" fmla="*/ 410 w 522"/>
                <a:gd name="T33" fmla="*/ 33 h 254"/>
                <a:gd name="T34" fmla="*/ 425 w 522"/>
                <a:gd name="T35" fmla="*/ 35 h 254"/>
                <a:gd name="T36" fmla="*/ 507 w 522"/>
                <a:gd name="T37" fmla="*/ 41 h 254"/>
                <a:gd name="T38" fmla="*/ 506 w 522"/>
                <a:gd name="T39" fmla="*/ 41 h 254"/>
                <a:gd name="T40" fmla="*/ 512 w 522"/>
                <a:gd name="T41" fmla="*/ 45 h 254"/>
                <a:gd name="T42" fmla="*/ 512 w 522"/>
                <a:gd name="T43" fmla="*/ 45 h 254"/>
                <a:gd name="T44" fmla="*/ 518 w 522"/>
                <a:gd name="T45" fmla="*/ 53 h 254"/>
                <a:gd name="T46" fmla="*/ 517 w 522"/>
                <a:gd name="T47" fmla="*/ 85 h 254"/>
                <a:gd name="T48" fmla="*/ 507 w 522"/>
                <a:gd name="T49" fmla="*/ 136 h 254"/>
                <a:gd name="T50" fmla="*/ 488 w 522"/>
                <a:gd name="T51" fmla="*/ 165 h 254"/>
                <a:gd name="T52" fmla="*/ 475 w 522"/>
                <a:gd name="T53" fmla="*/ 197 h 254"/>
                <a:gd name="T54" fmla="*/ 470 w 522"/>
                <a:gd name="T55" fmla="*/ 228 h 254"/>
                <a:gd name="T56" fmla="*/ 470 w 522"/>
                <a:gd name="T57" fmla="*/ 228 h 254"/>
                <a:gd name="T58" fmla="*/ 472 w 522"/>
                <a:gd name="T59" fmla="*/ 254 h 254"/>
                <a:gd name="T60" fmla="*/ 472 w 522"/>
                <a:gd name="T61" fmla="*/ 229 h 254"/>
                <a:gd name="T62" fmla="*/ 479 w 522"/>
                <a:gd name="T63" fmla="*/ 197 h 254"/>
                <a:gd name="T64" fmla="*/ 479 w 522"/>
                <a:gd name="T65" fmla="*/ 197 h 254"/>
                <a:gd name="T66" fmla="*/ 511 w 522"/>
                <a:gd name="T67" fmla="*/ 138 h 254"/>
                <a:gd name="T68" fmla="*/ 511 w 522"/>
                <a:gd name="T69" fmla="*/ 138 h 254"/>
                <a:gd name="T70" fmla="*/ 520 w 522"/>
                <a:gd name="T71" fmla="*/ 53 h 254"/>
                <a:gd name="T72" fmla="*/ 520 w 522"/>
                <a:gd name="T73" fmla="*/ 52 h 254"/>
                <a:gd name="T74" fmla="*/ 515 w 522"/>
                <a:gd name="T75" fmla="*/ 43 h 254"/>
                <a:gd name="T76" fmla="*/ 506 w 522"/>
                <a:gd name="T77" fmla="*/ 37 h 254"/>
                <a:gd name="T78" fmla="*/ 506 w 522"/>
                <a:gd name="T79" fmla="*/ 37 h 254"/>
                <a:gd name="T80" fmla="*/ 428 w 522"/>
                <a:gd name="T81" fmla="*/ 31 h 254"/>
                <a:gd name="T82" fmla="*/ 410 w 522"/>
                <a:gd name="T83" fmla="*/ 28 h 254"/>
                <a:gd name="T84" fmla="*/ 377 w 522"/>
                <a:gd name="T85" fmla="*/ 31 h 254"/>
                <a:gd name="T86" fmla="*/ 372 w 522"/>
                <a:gd name="T87" fmla="*/ 29 h 254"/>
                <a:gd name="T88" fmla="*/ 346 w 522"/>
                <a:gd name="T89" fmla="*/ 13 h 254"/>
                <a:gd name="T90" fmla="*/ 340 w 522"/>
                <a:gd name="T91" fmla="*/ 14 h 254"/>
                <a:gd name="T92" fmla="*/ 224 w 522"/>
                <a:gd name="T93" fmla="*/ 6 h 254"/>
                <a:gd name="T94" fmla="*/ 224 w 522"/>
                <a:gd name="T95" fmla="*/ 6 h 254"/>
                <a:gd name="T96" fmla="*/ 123 w 522"/>
                <a:gd name="T97" fmla="*/ 0 h 254"/>
                <a:gd name="T98" fmla="*/ 112 w 522"/>
                <a:gd name="T99" fmla="*/ 2 h 254"/>
                <a:gd name="T100" fmla="*/ 57 w 522"/>
                <a:gd name="T101" fmla="*/ 21 h 254"/>
                <a:gd name="T102" fmla="*/ 32 w 522"/>
                <a:gd name="T103" fmla="*/ 45 h 254"/>
                <a:gd name="T104" fmla="*/ 21 w 522"/>
                <a:gd name="T105" fmla="*/ 70 h 254"/>
                <a:gd name="T106" fmla="*/ 18 w 522"/>
                <a:gd name="T107" fmla="*/ 75 h 254"/>
                <a:gd name="T108" fmla="*/ 2 w 522"/>
                <a:gd name="T109" fmla="*/ 135 h 254"/>
                <a:gd name="T110" fmla="*/ 1 w 522"/>
                <a:gd name="T111" fmla="*/ 142 h 254"/>
                <a:gd name="T112" fmla="*/ 1 w 522"/>
                <a:gd name="T113" fmla="*/ 142 h 254"/>
                <a:gd name="T114" fmla="*/ 7 w 522"/>
                <a:gd name="T115" fmla="*/ 205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2" h="254">
                  <a:moveTo>
                    <a:pt x="11" y="204"/>
                  </a:moveTo>
                  <a:cubicBezTo>
                    <a:pt x="7" y="184"/>
                    <a:pt x="5" y="166"/>
                    <a:pt x="5" y="152"/>
                  </a:cubicBezTo>
                  <a:cubicBezTo>
                    <a:pt x="5" y="148"/>
                    <a:pt x="5" y="145"/>
                    <a:pt x="5" y="142"/>
                  </a:cubicBezTo>
                  <a:cubicBezTo>
                    <a:pt x="5" y="142"/>
                    <a:pt x="5" y="142"/>
                    <a:pt x="5" y="142"/>
                  </a:cubicBezTo>
                  <a:cubicBezTo>
                    <a:pt x="5" y="142"/>
                    <a:pt x="5" y="142"/>
                    <a:pt x="5" y="142"/>
                  </a:cubicBezTo>
                  <a:cubicBezTo>
                    <a:pt x="5" y="140"/>
                    <a:pt x="6" y="138"/>
                    <a:pt x="6" y="136"/>
                  </a:cubicBezTo>
                  <a:cubicBezTo>
                    <a:pt x="6" y="136"/>
                    <a:pt x="6" y="136"/>
                    <a:pt x="6" y="136"/>
                  </a:cubicBezTo>
                  <a:cubicBezTo>
                    <a:pt x="6" y="136"/>
                    <a:pt x="6" y="136"/>
                    <a:pt x="6" y="136"/>
                  </a:cubicBezTo>
                  <a:cubicBezTo>
                    <a:pt x="8" y="129"/>
                    <a:pt x="12" y="118"/>
                    <a:pt x="16" y="107"/>
                  </a:cubicBezTo>
                  <a:cubicBezTo>
                    <a:pt x="19" y="95"/>
                    <a:pt x="23" y="83"/>
                    <a:pt x="23" y="75"/>
                  </a:cubicBezTo>
                  <a:cubicBezTo>
                    <a:pt x="23" y="73"/>
                    <a:pt x="23" y="72"/>
                    <a:pt x="23" y="7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5" y="63"/>
                    <a:pt x="29" y="55"/>
                    <a:pt x="35" y="47"/>
                  </a:cubicBezTo>
                  <a:cubicBezTo>
                    <a:pt x="42" y="39"/>
                    <a:pt x="50" y="31"/>
                    <a:pt x="60" y="25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80" y="10"/>
                    <a:pt x="99" y="11"/>
                    <a:pt x="113" y="6"/>
                  </a:cubicBezTo>
                  <a:cubicBezTo>
                    <a:pt x="113" y="6"/>
                    <a:pt x="113" y="6"/>
                    <a:pt x="113" y="6"/>
                  </a:cubicBezTo>
                  <a:cubicBezTo>
                    <a:pt x="115" y="6"/>
                    <a:pt x="119" y="5"/>
                    <a:pt x="123" y="5"/>
                  </a:cubicBezTo>
                  <a:cubicBezTo>
                    <a:pt x="127" y="4"/>
                    <a:pt x="133" y="4"/>
                    <a:pt x="139" y="4"/>
                  </a:cubicBezTo>
                  <a:cubicBezTo>
                    <a:pt x="163" y="4"/>
                    <a:pt x="198" y="7"/>
                    <a:pt x="224" y="10"/>
                  </a:cubicBezTo>
                  <a:cubicBezTo>
                    <a:pt x="224" y="10"/>
                    <a:pt x="224" y="10"/>
                    <a:pt x="224" y="10"/>
                  </a:cubicBezTo>
                  <a:cubicBezTo>
                    <a:pt x="255" y="13"/>
                    <a:pt x="295" y="19"/>
                    <a:pt x="322" y="19"/>
                  </a:cubicBezTo>
                  <a:cubicBezTo>
                    <a:pt x="329" y="19"/>
                    <a:pt x="335" y="19"/>
                    <a:pt x="340" y="18"/>
                  </a:cubicBezTo>
                  <a:cubicBezTo>
                    <a:pt x="340" y="18"/>
                    <a:pt x="340" y="18"/>
                    <a:pt x="340" y="18"/>
                  </a:cubicBezTo>
                  <a:cubicBezTo>
                    <a:pt x="340" y="18"/>
                    <a:pt x="340" y="18"/>
                    <a:pt x="340" y="18"/>
                  </a:cubicBezTo>
                  <a:cubicBezTo>
                    <a:pt x="342" y="17"/>
                    <a:pt x="344" y="17"/>
                    <a:pt x="346" y="17"/>
                  </a:cubicBezTo>
                  <a:cubicBezTo>
                    <a:pt x="350" y="17"/>
                    <a:pt x="354" y="18"/>
                    <a:pt x="357" y="20"/>
                  </a:cubicBezTo>
                  <a:cubicBezTo>
                    <a:pt x="361" y="22"/>
                    <a:pt x="364" y="26"/>
                    <a:pt x="366" y="29"/>
                  </a:cubicBezTo>
                  <a:cubicBezTo>
                    <a:pt x="368" y="31"/>
                    <a:pt x="369" y="32"/>
                    <a:pt x="371" y="33"/>
                  </a:cubicBezTo>
                  <a:cubicBezTo>
                    <a:pt x="372" y="34"/>
                    <a:pt x="374" y="35"/>
                    <a:pt x="377" y="35"/>
                  </a:cubicBezTo>
                  <a:cubicBezTo>
                    <a:pt x="378" y="35"/>
                    <a:pt x="378" y="35"/>
                    <a:pt x="378" y="35"/>
                  </a:cubicBezTo>
                  <a:cubicBezTo>
                    <a:pt x="378" y="35"/>
                    <a:pt x="378" y="35"/>
                    <a:pt x="378" y="35"/>
                  </a:cubicBezTo>
                  <a:cubicBezTo>
                    <a:pt x="384" y="35"/>
                    <a:pt x="398" y="33"/>
                    <a:pt x="410" y="33"/>
                  </a:cubicBezTo>
                  <a:cubicBezTo>
                    <a:pt x="414" y="33"/>
                    <a:pt x="417" y="33"/>
                    <a:pt x="419" y="33"/>
                  </a:cubicBezTo>
                  <a:cubicBezTo>
                    <a:pt x="422" y="34"/>
                    <a:pt x="424" y="34"/>
                    <a:pt x="425" y="35"/>
                  </a:cubicBezTo>
                  <a:cubicBezTo>
                    <a:pt x="438" y="43"/>
                    <a:pt x="452" y="45"/>
                    <a:pt x="465" y="45"/>
                  </a:cubicBezTo>
                  <a:cubicBezTo>
                    <a:pt x="479" y="45"/>
                    <a:pt x="493" y="43"/>
                    <a:pt x="507" y="41"/>
                  </a:cubicBezTo>
                  <a:cubicBezTo>
                    <a:pt x="506" y="39"/>
                    <a:pt x="506" y="39"/>
                    <a:pt x="506" y="39"/>
                  </a:cubicBezTo>
                  <a:cubicBezTo>
                    <a:pt x="506" y="41"/>
                    <a:pt x="506" y="41"/>
                    <a:pt x="506" y="41"/>
                  </a:cubicBezTo>
                  <a:cubicBezTo>
                    <a:pt x="508" y="41"/>
                    <a:pt x="509" y="42"/>
                    <a:pt x="509" y="42"/>
                  </a:cubicBezTo>
                  <a:cubicBezTo>
                    <a:pt x="510" y="43"/>
                    <a:pt x="511" y="44"/>
                    <a:pt x="512" y="45"/>
                  </a:cubicBezTo>
                  <a:cubicBezTo>
                    <a:pt x="512" y="45"/>
                    <a:pt x="512" y="45"/>
                    <a:pt x="512" y="45"/>
                  </a:cubicBezTo>
                  <a:cubicBezTo>
                    <a:pt x="512" y="45"/>
                    <a:pt x="512" y="45"/>
                    <a:pt x="512" y="45"/>
                  </a:cubicBezTo>
                  <a:cubicBezTo>
                    <a:pt x="514" y="48"/>
                    <a:pt x="515" y="51"/>
                    <a:pt x="516" y="54"/>
                  </a:cubicBezTo>
                  <a:cubicBezTo>
                    <a:pt x="518" y="53"/>
                    <a:pt x="518" y="53"/>
                    <a:pt x="518" y="53"/>
                  </a:cubicBezTo>
                  <a:cubicBezTo>
                    <a:pt x="516" y="53"/>
                    <a:pt x="516" y="53"/>
                    <a:pt x="516" y="53"/>
                  </a:cubicBezTo>
                  <a:cubicBezTo>
                    <a:pt x="517" y="63"/>
                    <a:pt x="517" y="74"/>
                    <a:pt x="517" y="85"/>
                  </a:cubicBezTo>
                  <a:cubicBezTo>
                    <a:pt x="517" y="103"/>
                    <a:pt x="515" y="121"/>
                    <a:pt x="507" y="136"/>
                  </a:cubicBezTo>
                  <a:cubicBezTo>
                    <a:pt x="507" y="136"/>
                    <a:pt x="507" y="136"/>
                    <a:pt x="507" y="136"/>
                  </a:cubicBezTo>
                  <a:cubicBezTo>
                    <a:pt x="507" y="136"/>
                    <a:pt x="507" y="136"/>
                    <a:pt x="507" y="136"/>
                  </a:cubicBezTo>
                  <a:cubicBezTo>
                    <a:pt x="502" y="146"/>
                    <a:pt x="495" y="155"/>
                    <a:pt x="488" y="165"/>
                  </a:cubicBezTo>
                  <a:cubicBezTo>
                    <a:pt x="482" y="174"/>
                    <a:pt x="476" y="184"/>
                    <a:pt x="475" y="196"/>
                  </a:cubicBezTo>
                  <a:cubicBezTo>
                    <a:pt x="475" y="197"/>
                    <a:pt x="475" y="197"/>
                    <a:pt x="475" y="197"/>
                  </a:cubicBezTo>
                  <a:cubicBezTo>
                    <a:pt x="475" y="197"/>
                    <a:pt x="475" y="197"/>
                    <a:pt x="475" y="197"/>
                  </a:cubicBezTo>
                  <a:cubicBezTo>
                    <a:pt x="475" y="208"/>
                    <a:pt x="472" y="217"/>
                    <a:pt x="470" y="228"/>
                  </a:cubicBezTo>
                  <a:cubicBezTo>
                    <a:pt x="470" y="228"/>
                    <a:pt x="470" y="228"/>
                    <a:pt x="470" y="228"/>
                  </a:cubicBezTo>
                  <a:cubicBezTo>
                    <a:pt x="470" y="228"/>
                    <a:pt x="470" y="228"/>
                    <a:pt x="470" y="228"/>
                  </a:cubicBezTo>
                  <a:cubicBezTo>
                    <a:pt x="469" y="237"/>
                    <a:pt x="468" y="245"/>
                    <a:pt x="468" y="254"/>
                  </a:cubicBezTo>
                  <a:cubicBezTo>
                    <a:pt x="472" y="254"/>
                    <a:pt x="472" y="254"/>
                    <a:pt x="472" y="254"/>
                  </a:cubicBezTo>
                  <a:cubicBezTo>
                    <a:pt x="473" y="246"/>
                    <a:pt x="473" y="237"/>
                    <a:pt x="474" y="229"/>
                  </a:cubicBezTo>
                  <a:cubicBezTo>
                    <a:pt x="472" y="229"/>
                    <a:pt x="472" y="229"/>
                    <a:pt x="472" y="229"/>
                  </a:cubicBezTo>
                  <a:cubicBezTo>
                    <a:pt x="474" y="229"/>
                    <a:pt x="474" y="229"/>
                    <a:pt x="474" y="229"/>
                  </a:cubicBezTo>
                  <a:cubicBezTo>
                    <a:pt x="477" y="218"/>
                    <a:pt x="479" y="208"/>
                    <a:pt x="479" y="197"/>
                  </a:cubicBezTo>
                  <a:cubicBezTo>
                    <a:pt x="477" y="197"/>
                    <a:pt x="477" y="197"/>
                    <a:pt x="477" y="197"/>
                  </a:cubicBezTo>
                  <a:cubicBezTo>
                    <a:pt x="479" y="197"/>
                    <a:pt x="479" y="197"/>
                    <a:pt x="479" y="197"/>
                  </a:cubicBezTo>
                  <a:cubicBezTo>
                    <a:pt x="480" y="186"/>
                    <a:pt x="485" y="177"/>
                    <a:pt x="492" y="167"/>
                  </a:cubicBezTo>
                  <a:cubicBezTo>
                    <a:pt x="498" y="158"/>
                    <a:pt x="506" y="149"/>
                    <a:pt x="511" y="138"/>
                  </a:cubicBezTo>
                  <a:cubicBezTo>
                    <a:pt x="509" y="137"/>
                    <a:pt x="509" y="137"/>
                    <a:pt x="509" y="137"/>
                  </a:cubicBezTo>
                  <a:cubicBezTo>
                    <a:pt x="511" y="138"/>
                    <a:pt x="511" y="138"/>
                    <a:pt x="511" y="138"/>
                  </a:cubicBezTo>
                  <a:cubicBezTo>
                    <a:pt x="519" y="122"/>
                    <a:pt x="522" y="104"/>
                    <a:pt x="522" y="85"/>
                  </a:cubicBezTo>
                  <a:cubicBezTo>
                    <a:pt x="522" y="74"/>
                    <a:pt x="521" y="63"/>
                    <a:pt x="520" y="53"/>
                  </a:cubicBezTo>
                  <a:cubicBezTo>
                    <a:pt x="520" y="52"/>
                    <a:pt x="520" y="52"/>
                    <a:pt x="520" y="52"/>
                  </a:cubicBezTo>
                  <a:cubicBezTo>
                    <a:pt x="520" y="52"/>
                    <a:pt x="520" y="52"/>
                    <a:pt x="520" y="52"/>
                  </a:cubicBezTo>
                  <a:cubicBezTo>
                    <a:pt x="519" y="50"/>
                    <a:pt x="517" y="46"/>
                    <a:pt x="515" y="43"/>
                  </a:cubicBezTo>
                  <a:cubicBezTo>
                    <a:pt x="515" y="43"/>
                    <a:pt x="515" y="43"/>
                    <a:pt x="515" y="43"/>
                  </a:cubicBezTo>
                  <a:cubicBezTo>
                    <a:pt x="515" y="42"/>
                    <a:pt x="513" y="40"/>
                    <a:pt x="512" y="39"/>
                  </a:cubicBezTo>
                  <a:cubicBezTo>
                    <a:pt x="510" y="38"/>
                    <a:pt x="509" y="37"/>
                    <a:pt x="506" y="37"/>
                  </a:cubicBezTo>
                  <a:cubicBezTo>
                    <a:pt x="506" y="37"/>
                    <a:pt x="506" y="37"/>
                    <a:pt x="506" y="37"/>
                  </a:cubicBezTo>
                  <a:cubicBezTo>
                    <a:pt x="506" y="37"/>
                    <a:pt x="506" y="37"/>
                    <a:pt x="506" y="37"/>
                  </a:cubicBezTo>
                  <a:cubicBezTo>
                    <a:pt x="492" y="38"/>
                    <a:pt x="478" y="41"/>
                    <a:pt x="465" y="41"/>
                  </a:cubicBezTo>
                  <a:cubicBezTo>
                    <a:pt x="452" y="41"/>
                    <a:pt x="439" y="38"/>
                    <a:pt x="428" y="31"/>
                  </a:cubicBezTo>
                  <a:cubicBezTo>
                    <a:pt x="426" y="30"/>
                    <a:pt x="423" y="29"/>
                    <a:pt x="420" y="29"/>
                  </a:cubicBezTo>
                  <a:cubicBezTo>
                    <a:pt x="417" y="29"/>
                    <a:pt x="414" y="28"/>
                    <a:pt x="410" y="28"/>
                  </a:cubicBezTo>
                  <a:cubicBezTo>
                    <a:pt x="398" y="28"/>
                    <a:pt x="384" y="30"/>
                    <a:pt x="377" y="31"/>
                  </a:cubicBezTo>
                  <a:cubicBezTo>
                    <a:pt x="377" y="31"/>
                    <a:pt x="377" y="31"/>
                    <a:pt x="377" y="31"/>
                  </a:cubicBezTo>
                  <a:cubicBezTo>
                    <a:pt x="377" y="31"/>
                    <a:pt x="377" y="31"/>
                    <a:pt x="377" y="31"/>
                  </a:cubicBezTo>
                  <a:cubicBezTo>
                    <a:pt x="375" y="31"/>
                    <a:pt x="374" y="30"/>
                    <a:pt x="372" y="29"/>
                  </a:cubicBezTo>
                  <a:cubicBezTo>
                    <a:pt x="370" y="27"/>
                    <a:pt x="367" y="23"/>
                    <a:pt x="363" y="19"/>
                  </a:cubicBezTo>
                  <a:cubicBezTo>
                    <a:pt x="359" y="16"/>
                    <a:pt x="354" y="13"/>
                    <a:pt x="346" y="13"/>
                  </a:cubicBezTo>
                  <a:cubicBezTo>
                    <a:pt x="344" y="13"/>
                    <a:pt x="342" y="13"/>
                    <a:pt x="340" y="14"/>
                  </a:cubicBezTo>
                  <a:cubicBezTo>
                    <a:pt x="340" y="14"/>
                    <a:pt x="340" y="14"/>
                    <a:pt x="340" y="14"/>
                  </a:cubicBezTo>
                  <a:cubicBezTo>
                    <a:pt x="335" y="14"/>
                    <a:pt x="329" y="15"/>
                    <a:pt x="322" y="15"/>
                  </a:cubicBezTo>
                  <a:cubicBezTo>
                    <a:pt x="295" y="15"/>
                    <a:pt x="256" y="9"/>
                    <a:pt x="224" y="6"/>
                  </a:cubicBezTo>
                  <a:cubicBezTo>
                    <a:pt x="224" y="6"/>
                    <a:pt x="224" y="6"/>
                    <a:pt x="224" y="6"/>
                  </a:cubicBezTo>
                  <a:cubicBezTo>
                    <a:pt x="224" y="6"/>
                    <a:pt x="224" y="6"/>
                    <a:pt x="224" y="6"/>
                  </a:cubicBezTo>
                  <a:cubicBezTo>
                    <a:pt x="198" y="3"/>
                    <a:pt x="163" y="0"/>
                    <a:pt x="139" y="0"/>
                  </a:cubicBezTo>
                  <a:cubicBezTo>
                    <a:pt x="133" y="0"/>
                    <a:pt x="127" y="0"/>
                    <a:pt x="123" y="0"/>
                  </a:cubicBezTo>
                  <a:cubicBezTo>
                    <a:pt x="118" y="1"/>
                    <a:pt x="115" y="1"/>
                    <a:pt x="112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99" y="7"/>
                    <a:pt x="79" y="6"/>
                    <a:pt x="57" y="21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47" y="28"/>
                    <a:pt x="39" y="36"/>
                    <a:pt x="32" y="45"/>
                  </a:cubicBezTo>
                  <a:cubicBezTo>
                    <a:pt x="25" y="53"/>
                    <a:pt x="21" y="62"/>
                    <a:pt x="19" y="70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71"/>
                    <a:pt x="18" y="73"/>
                    <a:pt x="18" y="75"/>
                  </a:cubicBezTo>
                  <a:cubicBezTo>
                    <a:pt x="19" y="82"/>
                    <a:pt x="15" y="94"/>
                    <a:pt x="12" y="105"/>
                  </a:cubicBezTo>
                  <a:cubicBezTo>
                    <a:pt x="8" y="117"/>
                    <a:pt x="4" y="128"/>
                    <a:pt x="2" y="135"/>
                  </a:cubicBezTo>
                  <a:cubicBezTo>
                    <a:pt x="2" y="135"/>
                    <a:pt x="2" y="135"/>
                    <a:pt x="2" y="135"/>
                  </a:cubicBezTo>
                  <a:cubicBezTo>
                    <a:pt x="2" y="137"/>
                    <a:pt x="1" y="139"/>
                    <a:pt x="1" y="142"/>
                  </a:cubicBezTo>
                  <a:cubicBezTo>
                    <a:pt x="3" y="142"/>
                    <a:pt x="3" y="142"/>
                    <a:pt x="3" y="142"/>
                  </a:cubicBezTo>
                  <a:cubicBezTo>
                    <a:pt x="1" y="142"/>
                    <a:pt x="1" y="142"/>
                    <a:pt x="1" y="142"/>
                  </a:cubicBezTo>
                  <a:cubicBezTo>
                    <a:pt x="1" y="145"/>
                    <a:pt x="0" y="148"/>
                    <a:pt x="0" y="152"/>
                  </a:cubicBezTo>
                  <a:cubicBezTo>
                    <a:pt x="0" y="166"/>
                    <a:pt x="3" y="185"/>
                    <a:pt x="7" y="205"/>
                  </a:cubicBezTo>
                  <a:cubicBezTo>
                    <a:pt x="11" y="204"/>
                    <a:pt x="11" y="204"/>
                    <a:pt x="11" y="2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Freeform 160">
              <a:extLst>
                <a:ext uri="{FF2B5EF4-FFF2-40B4-BE49-F238E27FC236}">
                  <a16:creationId xmlns:a16="http://schemas.microsoft.com/office/drawing/2014/main" id="{A31F5A80-6F5C-4960-A557-342BB187C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788" y="5510213"/>
              <a:ext cx="196850" cy="125413"/>
            </a:xfrm>
            <a:custGeom>
              <a:avLst/>
              <a:gdLst>
                <a:gd name="T0" fmla="*/ 3 w 66"/>
                <a:gd name="T1" fmla="*/ 42 h 42"/>
                <a:gd name="T2" fmla="*/ 34 w 66"/>
                <a:gd name="T3" fmla="*/ 26 h 42"/>
                <a:gd name="T4" fmla="*/ 66 w 66"/>
                <a:gd name="T5" fmla="*/ 2 h 42"/>
                <a:gd name="T6" fmla="*/ 62 w 66"/>
                <a:gd name="T7" fmla="*/ 0 h 42"/>
                <a:gd name="T8" fmla="*/ 33 w 66"/>
                <a:gd name="T9" fmla="*/ 22 h 42"/>
                <a:gd name="T10" fmla="*/ 0 w 66"/>
                <a:gd name="T11" fmla="*/ 39 h 42"/>
                <a:gd name="T12" fmla="*/ 3 w 66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42">
                  <a:moveTo>
                    <a:pt x="3" y="42"/>
                  </a:moveTo>
                  <a:cubicBezTo>
                    <a:pt x="9" y="36"/>
                    <a:pt x="22" y="31"/>
                    <a:pt x="34" y="26"/>
                  </a:cubicBezTo>
                  <a:cubicBezTo>
                    <a:pt x="47" y="20"/>
                    <a:pt x="60" y="14"/>
                    <a:pt x="66" y="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7" y="10"/>
                    <a:pt x="45" y="17"/>
                    <a:pt x="33" y="22"/>
                  </a:cubicBezTo>
                  <a:cubicBezTo>
                    <a:pt x="20" y="28"/>
                    <a:pt x="8" y="32"/>
                    <a:pt x="0" y="39"/>
                  </a:cubicBezTo>
                  <a:cubicBezTo>
                    <a:pt x="3" y="42"/>
                    <a:pt x="3" y="42"/>
                    <a:pt x="3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Freeform 161">
              <a:extLst>
                <a:ext uri="{FF2B5EF4-FFF2-40B4-BE49-F238E27FC236}">
                  <a16:creationId xmlns:a16="http://schemas.microsoft.com/office/drawing/2014/main" id="{619DD8F3-E703-4541-84FE-BE80AB9D9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988" y="5116513"/>
              <a:ext cx="615950" cy="536575"/>
            </a:xfrm>
            <a:custGeom>
              <a:avLst/>
              <a:gdLst>
                <a:gd name="T0" fmla="*/ 2 w 206"/>
                <a:gd name="T1" fmla="*/ 180 h 180"/>
                <a:gd name="T2" fmla="*/ 2 w 206"/>
                <a:gd name="T3" fmla="*/ 180 h 180"/>
                <a:gd name="T4" fmla="*/ 1 w 206"/>
                <a:gd name="T5" fmla="*/ 178 h 180"/>
                <a:gd name="T6" fmla="*/ 2 w 206"/>
                <a:gd name="T7" fmla="*/ 180 h 180"/>
                <a:gd name="T8" fmla="*/ 103 w 206"/>
                <a:gd name="T9" fmla="*/ 146 h 180"/>
                <a:gd name="T10" fmla="*/ 150 w 206"/>
                <a:gd name="T11" fmla="*/ 126 h 180"/>
                <a:gd name="T12" fmla="*/ 183 w 206"/>
                <a:gd name="T13" fmla="*/ 102 h 180"/>
                <a:gd name="T14" fmla="*/ 202 w 206"/>
                <a:gd name="T15" fmla="*/ 57 h 180"/>
                <a:gd name="T16" fmla="*/ 206 w 206"/>
                <a:gd name="T17" fmla="*/ 14 h 180"/>
                <a:gd name="T18" fmla="*/ 206 w 206"/>
                <a:gd name="T19" fmla="*/ 0 h 180"/>
                <a:gd name="T20" fmla="*/ 202 w 206"/>
                <a:gd name="T21" fmla="*/ 0 h 180"/>
                <a:gd name="T22" fmla="*/ 202 w 206"/>
                <a:gd name="T23" fmla="*/ 1 h 180"/>
                <a:gd name="T24" fmla="*/ 202 w 206"/>
                <a:gd name="T25" fmla="*/ 14 h 180"/>
                <a:gd name="T26" fmla="*/ 198 w 206"/>
                <a:gd name="T27" fmla="*/ 56 h 180"/>
                <a:gd name="T28" fmla="*/ 180 w 206"/>
                <a:gd name="T29" fmla="*/ 100 h 180"/>
                <a:gd name="T30" fmla="*/ 148 w 206"/>
                <a:gd name="T31" fmla="*/ 122 h 180"/>
                <a:gd name="T32" fmla="*/ 0 w 206"/>
                <a:gd name="T33" fmla="*/ 176 h 180"/>
                <a:gd name="T34" fmla="*/ 0 w 206"/>
                <a:gd name="T35" fmla="*/ 176 h 180"/>
                <a:gd name="T36" fmla="*/ 0 w 206"/>
                <a:gd name="T37" fmla="*/ 176 h 180"/>
                <a:gd name="T38" fmla="*/ 2 w 206"/>
                <a:gd name="T3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6" h="180">
                  <a:moveTo>
                    <a:pt x="2" y="180"/>
                  </a:moveTo>
                  <a:cubicBezTo>
                    <a:pt x="2" y="180"/>
                    <a:pt x="2" y="180"/>
                    <a:pt x="2" y="180"/>
                  </a:cubicBezTo>
                  <a:cubicBezTo>
                    <a:pt x="1" y="178"/>
                    <a:pt x="1" y="178"/>
                    <a:pt x="1" y="178"/>
                  </a:cubicBezTo>
                  <a:cubicBezTo>
                    <a:pt x="2" y="180"/>
                    <a:pt x="2" y="180"/>
                    <a:pt x="2" y="180"/>
                  </a:cubicBezTo>
                  <a:cubicBezTo>
                    <a:pt x="30" y="170"/>
                    <a:pt x="68" y="159"/>
                    <a:pt x="103" y="146"/>
                  </a:cubicBezTo>
                  <a:cubicBezTo>
                    <a:pt x="120" y="140"/>
                    <a:pt x="137" y="133"/>
                    <a:pt x="150" y="126"/>
                  </a:cubicBezTo>
                  <a:cubicBezTo>
                    <a:pt x="164" y="118"/>
                    <a:pt x="176" y="111"/>
                    <a:pt x="183" y="102"/>
                  </a:cubicBezTo>
                  <a:cubicBezTo>
                    <a:pt x="193" y="90"/>
                    <a:pt x="199" y="74"/>
                    <a:pt x="202" y="57"/>
                  </a:cubicBezTo>
                  <a:cubicBezTo>
                    <a:pt x="206" y="41"/>
                    <a:pt x="206" y="25"/>
                    <a:pt x="206" y="14"/>
                  </a:cubicBezTo>
                  <a:cubicBezTo>
                    <a:pt x="206" y="5"/>
                    <a:pt x="206" y="0"/>
                    <a:pt x="206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2" y="0"/>
                    <a:pt x="202" y="0"/>
                    <a:pt x="202" y="1"/>
                  </a:cubicBezTo>
                  <a:cubicBezTo>
                    <a:pt x="202" y="3"/>
                    <a:pt x="202" y="7"/>
                    <a:pt x="202" y="14"/>
                  </a:cubicBezTo>
                  <a:cubicBezTo>
                    <a:pt x="202" y="25"/>
                    <a:pt x="201" y="40"/>
                    <a:pt x="198" y="56"/>
                  </a:cubicBezTo>
                  <a:cubicBezTo>
                    <a:pt x="195" y="72"/>
                    <a:pt x="189" y="88"/>
                    <a:pt x="180" y="100"/>
                  </a:cubicBezTo>
                  <a:cubicBezTo>
                    <a:pt x="173" y="107"/>
                    <a:pt x="162" y="115"/>
                    <a:pt x="148" y="122"/>
                  </a:cubicBezTo>
                  <a:cubicBezTo>
                    <a:pt x="107" y="143"/>
                    <a:pt x="43" y="161"/>
                    <a:pt x="0" y="176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2" y="180"/>
                    <a:pt x="2" y="180"/>
                    <a:pt x="2" y="1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Freeform 162">
              <a:extLst>
                <a:ext uri="{FF2B5EF4-FFF2-40B4-BE49-F238E27FC236}">
                  <a16:creationId xmlns:a16="http://schemas.microsoft.com/office/drawing/2014/main" id="{1D1A831C-8F62-4618-9D8C-79463A58E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976" y="5397501"/>
              <a:ext cx="241300" cy="255588"/>
            </a:xfrm>
            <a:custGeom>
              <a:avLst/>
              <a:gdLst>
                <a:gd name="T0" fmla="*/ 2 w 81"/>
                <a:gd name="T1" fmla="*/ 86 h 86"/>
                <a:gd name="T2" fmla="*/ 54 w 81"/>
                <a:gd name="T3" fmla="*/ 45 h 86"/>
                <a:gd name="T4" fmla="*/ 70 w 81"/>
                <a:gd name="T5" fmla="*/ 20 h 86"/>
                <a:gd name="T6" fmla="*/ 81 w 81"/>
                <a:gd name="T7" fmla="*/ 3 h 86"/>
                <a:gd name="T8" fmla="*/ 78 w 81"/>
                <a:gd name="T9" fmla="*/ 0 h 86"/>
                <a:gd name="T10" fmla="*/ 66 w 81"/>
                <a:gd name="T11" fmla="*/ 18 h 86"/>
                <a:gd name="T12" fmla="*/ 0 w 81"/>
                <a:gd name="T13" fmla="*/ 82 h 86"/>
                <a:gd name="T14" fmla="*/ 2 w 81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86">
                  <a:moveTo>
                    <a:pt x="2" y="86"/>
                  </a:moveTo>
                  <a:cubicBezTo>
                    <a:pt x="26" y="78"/>
                    <a:pt x="42" y="61"/>
                    <a:pt x="54" y="45"/>
                  </a:cubicBezTo>
                  <a:cubicBezTo>
                    <a:pt x="60" y="36"/>
                    <a:pt x="66" y="28"/>
                    <a:pt x="70" y="20"/>
                  </a:cubicBezTo>
                  <a:cubicBezTo>
                    <a:pt x="74" y="13"/>
                    <a:pt x="78" y="7"/>
                    <a:pt x="81" y="3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5" y="5"/>
                    <a:pt x="71" y="11"/>
                    <a:pt x="66" y="18"/>
                  </a:cubicBezTo>
                  <a:cubicBezTo>
                    <a:pt x="53" y="40"/>
                    <a:pt x="34" y="71"/>
                    <a:pt x="0" y="82"/>
                  </a:cubicBezTo>
                  <a:cubicBezTo>
                    <a:pt x="2" y="86"/>
                    <a:pt x="2" y="86"/>
                    <a:pt x="2" y="8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Freeform 163">
              <a:extLst>
                <a:ext uri="{FF2B5EF4-FFF2-40B4-BE49-F238E27FC236}">
                  <a16:creationId xmlns:a16="http://schemas.microsoft.com/office/drawing/2014/main" id="{C06B5A2B-56C1-4E41-9985-8BB019CE2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976" y="5459413"/>
              <a:ext cx="112713" cy="128588"/>
            </a:xfrm>
            <a:custGeom>
              <a:avLst/>
              <a:gdLst>
                <a:gd name="T0" fmla="*/ 2 w 38"/>
                <a:gd name="T1" fmla="*/ 43 h 43"/>
                <a:gd name="T2" fmla="*/ 33 w 38"/>
                <a:gd name="T3" fmla="*/ 17 h 43"/>
                <a:gd name="T4" fmla="*/ 38 w 38"/>
                <a:gd name="T5" fmla="*/ 1 h 43"/>
                <a:gd name="T6" fmla="*/ 34 w 38"/>
                <a:gd name="T7" fmla="*/ 0 h 43"/>
                <a:gd name="T8" fmla="*/ 34 w 38"/>
                <a:gd name="T9" fmla="*/ 1 h 43"/>
                <a:gd name="T10" fmla="*/ 29 w 38"/>
                <a:gd name="T11" fmla="*/ 16 h 43"/>
                <a:gd name="T12" fmla="*/ 0 w 38"/>
                <a:gd name="T13" fmla="*/ 39 h 43"/>
                <a:gd name="T14" fmla="*/ 2 w 38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3">
                  <a:moveTo>
                    <a:pt x="2" y="43"/>
                  </a:moveTo>
                  <a:cubicBezTo>
                    <a:pt x="19" y="37"/>
                    <a:pt x="28" y="26"/>
                    <a:pt x="33" y="17"/>
                  </a:cubicBezTo>
                  <a:cubicBezTo>
                    <a:pt x="38" y="8"/>
                    <a:pt x="38" y="1"/>
                    <a:pt x="38" y="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1"/>
                    <a:pt x="33" y="8"/>
                    <a:pt x="29" y="16"/>
                  </a:cubicBezTo>
                  <a:cubicBezTo>
                    <a:pt x="25" y="24"/>
                    <a:pt x="16" y="33"/>
                    <a:pt x="0" y="39"/>
                  </a:cubicBezTo>
                  <a:cubicBezTo>
                    <a:pt x="2" y="43"/>
                    <a:pt x="2" y="43"/>
                    <a:pt x="2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Freeform 164">
              <a:extLst>
                <a:ext uri="{FF2B5EF4-FFF2-40B4-BE49-F238E27FC236}">
                  <a16:creationId xmlns:a16="http://schemas.microsoft.com/office/drawing/2014/main" id="{1AD1B02A-6215-411A-8215-E73C6CFAC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038" y="4895851"/>
              <a:ext cx="215900" cy="363538"/>
            </a:xfrm>
            <a:custGeom>
              <a:avLst/>
              <a:gdLst>
                <a:gd name="T0" fmla="*/ 6 w 72"/>
                <a:gd name="T1" fmla="*/ 121 h 122"/>
                <a:gd name="T2" fmla="*/ 4 w 72"/>
                <a:gd name="T3" fmla="*/ 109 h 122"/>
                <a:gd name="T4" fmla="*/ 31 w 72"/>
                <a:gd name="T5" fmla="*/ 40 h 122"/>
                <a:gd name="T6" fmla="*/ 54 w 72"/>
                <a:gd name="T7" fmla="*/ 15 h 122"/>
                <a:gd name="T8" fmla="*/ 64 w 72"/>
                <a:gd name="T9" fmla="*/ 7 h 122"/>
                <a:gd name="T10" fmla="*/ 72 w 72"/>
                <a:gd name="T11" fmla="*/ 5 h 122"/>
                <a:gd name="T12" fmla="*/ 72 w 72"/>
                <a:gd name="T13" fmla="*/ 0 h 122"/>
                <a:gd name="T14" fmla="*/ 62 w 72"/>
                <a:gd name="T15" fmla="*/ 4 h 122"/>
                <a:gd name="T16" fmla="*/ 22 w 72"/>
                <a:gd name="T17" fmla="*/ 46 h 122"/>
                <a:gd name="T18" fmla="*/ 0 w 72"/>
                <a:gd name="T19" fmla="*/ 109 h 122"/>
                <a:gd name="T20" fmla="*/ 2 w 72"/>
                <a:gd name="T21" fmla="*/ 122 h 122"/>
                <a:gd name="T22" fmla="*/ 6 w 72"/>
                <a:gd name="T23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22">
                  <a:moveTo>
                    <a:pt x="6" y="121"/>
                  </a:moveTo>
                  <a:cubicBezTo>
                    <a:pt x="5" y="117"/>
                    <a:pt x="4" y="113"/>
                    <a:pt x="4" y="109"/>
                  </a:cubicBezTo>
                  <a:cubicBezTo>
                    <a:pt x="4" y="87"/>
                    <a:pt x="16" y="61"/>
                    <a:pt x="31" y="40"/>
                  </a:cubicBezTo>
                  <a:cubicBezTo>
                    <a:pt x="39" y="30"/>
                    <a:pt x="47" y="21"/>
                    <a:pt x="54" y="15"/>
                  </a:cubicBezTo>
                  <a:cubicBezTo>
                    <a:pt x="58" y="11"/>
                    <a:pt x="61" y="9"/>
                    <a:pt x="64" y="7"/>
                  </a:cubicBezTo>
                  <a:cubicBezTo>
                    <a:pt x="67" y="6"/>
                    <a:pt x="70" y="5"/>
                    <a:pt x="72" y="5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69" y="1"/>
                    <a:pt x="66" y="2"/>
                    <a:pt x="62" y="4"/>
                  </a:cubicBezTo>
                  <a:cubicBezTo>
                    <a:pt x="50" y="10"/>
                    <a:pt x="35" y="26"/>
                    <a:pt x="22" y="46"/>
                  </a:cubicBezTo>
                  <a:cubicBezTo>
                    <a:pt x="10" y="65"/>
                    <a:pt x="0" y="88"/>
                    <a:pt x="0" y="109"/>
                  </a:cubicBezTo>
                  <a:cubicBezTo>
                    <a:pt x="0" y="114"/>
                    <a:pt x="1" y="118"/>
                    <a:pt x="2" y="122"/>
                  </a:cubicBezTo>
                  <a:cubicBezTo>
                    <a:pt x="6" y="121"/>
                    <a:pt x="6" y="121"/>
                    <a:pt x="6" y="1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Freeform 165">
              <a:extLst>
                <a:ext uri="{FF2B5EF4-FFF2-40B4-BE49-F238E27FC236}">
                  <a16:creationId xmlns:a16="http://schemas.microsoft.com/office/drawing/2014/main" id="{C5DBFB27-01D9-46E3-AD67-424938623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7988" y="4987926"/>
              <a:ext cx="57150" cy="311150"/>
            </a:xfrm>
            <a:custGeom>
              <a:avLst/>
              <a:gdLst>
                <a:gd name="T0" fmla="*/ 7 w 19"/>
                <a:gd name="T1" fmla="*/ 2 h 104"/>
                <a:gd name="T2" fmla="*/ 15 w 19"/>
                <a:gd name="T3" fmla="*/ 44 h 104"/>
                <a:gd name="T4" fmla="*/ 11 w 19"/>
                <a:gd name="T5" fmla="*/ 79 h 104"/>
                <a:gd name="T6" fmla="*/ 0 w 19"/>
                <a:gd name="T7" fmla="*/ 100 h 104"/>
                <a:gd name="T8" fmla="*/ 3 w 19"/>
                <a:gd name="T9" fmla="*/ 104 h 104"/>
                <a:gd name="T10" fmla="*/ 15 w 19"/>
                <a:gd name="T11" fmla="*/ 80 h 104"/>
                <a:gd name="T12" fmla="*/ 19 w 19"/>
                <a:gd name="T13" fmla="*/ 44 h 104"/>
                <a:gd name="T14" fmla="*/ 10 w 19"/>
                <a:gd name="T15" fmla="*/ 0 h 104"/>
                <a:gd name="T16" fmla="*/ 7 w 19"/>
                <a:gd name="T17" fmla="*/ 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04">
                  <a:moveTo>
                    <a:pt x="7" y="2"/>
                  </a:moveTo>
                  <a:cubicBezTo>
                    <a:pt x="12" y="13"/>
                    <a:pt x="15" y="29"/>
                    <a:pt x="15" y="44"/>
                  </a:cubicBezTo>
                  <a:cubicBezTo>
                    <a:pt x="15" y="57"/>
                    <a:pt x="13" y="69"/>
                    <a:pt x="11" y="79"/>
                  </a:cubicBezTo>
                  <a:cubicBezTo>
                    <a:pt x="8" y="89"/>
                    <a:pt x="4" y="97"/>
                    <a:pt x="0" y="100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8" y="99"/>
                    <a:pt x="12" y="91"/>
                    <a:pt x="15" y="80"/>
                  </a:cubicBezTo>
                  <a:cubicBezTo>
                    <a:pt x="18" y="70"/>
                    <a:pt x="19" y="57"/>
                    <a:pt x="19" y="44"/>
                  </a:cubicBezTo>
                  <a:cubicBezTo>
                    <a:pt x="19" y="28"/>
                    <a:pt x="17" y="12"/>
                    <a:pt x="10" y="0"/>
                  </a:cubicBezTo>
                  <a:cubicBezTo>
                    <a:pt x="7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Freeform 166">
              <a:extLst>
                <a:ext uri="{FF2B5EF4-FFF2-40B4-BE49-F238E27FC236}">
                  <a16:creationId xmlns:a16="http://schemas.microsoft.com/office/drawing/2014/main" id="{2798BCF2-01D5-4C0B-B711-4130D76C5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1001" y="5360988"/>
              <a:ext cx="265113" cy="311150"/>
            </a:xfrm>
            <a:custGeom>
              <a:avLst/>
              <a:gdLst>
                <a:gd name="T0" fmla="*/ 1 w 89"/>
                <a:gd name="T1" fmla="*/ 104 h 104"/>
                <a:gd name="T2" fmla="*/ 56 w 89"/>
                <a:gd name="T3" fmla="*/ 64 h 104"/>
                <a:gd name="T4" fmla="*/ 89 w 89"/>
                <a:gd name="T5" fmla="*/ 1 h 104"/>
                <a:gd name="T6" fmla="*/ 85 w 89"/>
                <a:gd name="T7" fmla="*/ 0 h 104"/>
                <a:gd name="T8" fmla="*/ 53 w 89"/>
                <a:gd name="T9" fmla="*/ 61 h 104"/>
                <a:gd name="T10" fmla="*/ 0 w 89"/>
                <a:gd name="T11" fmla="*/ 100 h 104"/>
                <a:gd name="T12" fmla="*/ 1 w 89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104">
                  <a:moveTo>
                    <a:pt x="1" y="104"/>
                  </a:moveTo>
                  <a:cubicBezTo>
                    <a:pt x="25" y="92"/>
                    <a:pt x="42" y="80"/>
                    <a:pt x="56" y="64"/>
                  </a:cubicBezTo>
                  <a:cubicBezTo>
                    <a:pt x="69" y="48"/>
                    <a:pt x="80" y="28"/>
                    <a:pt x="89" y="1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6" y="26"/>
                    <a:pt x="66" y="45"/>
                    <a:pt x="53" y="61"/>
                  </a:cubicBezTo>
                  <a:cubicBezTo>
                    <a:pt x="40" y="77"/>
                    <a:pt x="23" y="89"/>
                    <a:pt x="0" y="100"/>
                  </a:cubicBezTo>
                  <a:cubicBezTo>
                    <a:pt x="1" y="104"/>
                    <a:pt x="1" y="104"/>
                    <a:pt x="1" y="1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167">
              <a:extLst>
                <a:ext uri="{FF2B5EF4-FFF2-40B4-BE49-F238E27FC236}">
                  <a16:creationId xmlns:a16="http://schemas.microsoft.com/office/drawing/2014/main" id="{584BD728-B356-4660-8322-09D978E2B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0313" y="4899026"/>
              <a:ext cx="250825" cy="346075"/>
            </a:xfrm>
            <a:custGeom>
              <a:avLst/>
              <a:gdLst>
                <a:gd name="T0" fmla="*/ 81 w 84"/>
                <a:gd name="T1" fmla="*/ 0 h 116"/>
                <a:gd name="T2" fmla="*/ 28 w 84"/>
                <a:gd name="T3" fmla="*/ 50 h 116"/>
                <a:gd name="T4" fmla="*/ 0 w 84"/>
                <a:gd name="T5" fmla="*/ 113 h 116"/>
                <a:gd name="T6" fmla="*/ 0 w 84"/>
                <a:gd name="T7" fmla="*/ 116 h 116"/>
                <a:gd name="T8" fmla="*/ 5 w 84"/>
                <a:gd name="T9" fmla="*/ 116 h 116"/>
                <a:gd name="T10" fmla="*/ 5 w 84"/>
                <a:gd name="T11" fmla="*/ 113 h 116"/>
                <a:gd name="T12" fmla="*/ 31 w 84"/>
                <a:gd name="T13" fmla="*/ 52 h 116"/>
                <a:gd name="T14" fmla="*/ 84 w 84"/>
                <a:gd name="T15" fmla="*/ 3 h 116"/>
                <a:gd name="T16" fmla="*/ 81 w 84"/>
                <a:gd name="T1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116">
                  <a:moveTo>
                    <a:pt x="81" y="0"/>
                  </a:moveTo>
                  <a:cubicBezTo>
                    <a:pt x="64" y="14"/>
                    <a:pt x="44" y="31"/>
                    <a:pt x="28" y="50"/>
                  </a:cubicBezTo>
                  <a:cubicBezTo>
                    <a:pt x="12" y="69"/>
                    <a:pt x="0" y="90"/>
                    <a:pt x="0" y="113"/>
                  </a:cubicBezTo>
                  <a:cubicBezTo>
                    <a:pt x="0" y="114"/>
                    <a:pt x="0" y="115"/>
                    <a:pt x="0" y="116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5" y="115"/>
                    <a:pt x="5" y="114"/>
                    <a:pt x="5" y="113"/>
                  </a:cubicBezTo>
                  <a:cubicBezTo>
                    <a:pt x="5" y="92"/>
                    <a:pt x="16" y="71"/>
                    <a:pt x="31" y="52"/>
                  </a:cubicBezTo>
                  <a:cubicBezTo>
                    <a:pt x="47" y="34"/>
                    <a:pt x="66" y="17"/>
                    <a:pt x="84" y="3"/>
                  </a:cubicBezTo>
                  <a:cubicBezTo>
                    <a:pt x="81" y="0"/>
                    <a:pt x="81" y="0"/>
                    <a:pt x="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Freeform 168">
              <a:extLst>
                <a:ext uri="{FF2B5EF4-FFF2-40B4-BE49-F238E27FC236}">
                  <a16:creationId xmlns:a16="http://schemas.microsoft.com/office/drawing/2014/main" id="{0353461A-FD98-49C8-9D33-9114825A2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263" y="5130801"/>
              <a:ext cx="179388" cy="60325"/>
            </a:xfrm>
            <a:custGeom>
              <a:avLst/>
              <a:gdLst>
                <a:gd name="T0" fmla="*/ 3 w 60"/>
                <a:gd name="T1" fmla="*/ 20 h 20"/>
                <a:gd name="T2" fmla="*/ 23 w 60"/>
                <a:gd name="T3" fmla="*/ 9 h 20"/>
                <a:gd name="T4" fmla="*/ 45 w 60"/>
                <a:gd name="T5" fmla="*/ 4 h 20"/>
                <a:gd name="T6" fmla="*/ 59 w 60"/>
                <a:gd name="T7" fmla="*/ 6 h 20"/>
                <a:gd name="T8" fmla="*/ 60 w 60"/>
                <a:gd name="T9" fmla="*/ 1 h 20"/>
                <a:gd name="T10" fmla="*/ 45 w 60"/>
                <a:gd name="T11" fmla="*/ 0 h 20"/>
                <a:gd name="T12" fmla="*/ 21 w 60"/>
                <a:gd name="T13" fmla="*/ 5 h 20"/>
                <a:gd name="T14" fmla="*/ 0 w 60"/>
                <a:gd name="T15" fmla="*/ 17 h 20"/>
                <a:gd name="T16" fmla="*/ 3 w 60"/>
                <a:gd name="T1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0">
                  <a:moveTo>
                    <a:pt x="3" y="20"/>
                  </a:moveTo>
                  <a:cubicBezTo>
                    <a:pt x="10" y="15"/>
                    <a:pt x="16" y="11"/>
                    <a:pt x="23" y="9"/>
                  </a:cubicBezTo>
                  <a:cubicBezTo>
                    <a:pt x="30" y="6"/>
                    <a:pt x="36" y="4"/>
                    <a:pt x="45" y="4"/>
                  </a:cubicBezTo>
                  <a:cubicBezTo>
                    <a:pt x="49" y="4"/>
                    <a:pt x="54" y="5"/>
                    <a:pt x="59" y="6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54" y="0"/>
                    <a:pt x="49" y="0"/>
                    <a:pt x="45" y="0"/>
                  </a:cubicBezTo>
                  <a:cubicBezTo>
                    <a:pt x="36" y="0"/>
                    <a:pt x="28" y="2"/>
                    <a:pt x="21" y="5"/>
                  </a:cubicBezTo>
                  <a:cubicBezTo>
                    <a:pt x="14" y="8"/>
                    <a:pt x="8" y="12"/>
                    <a:pt x="0" y="17"/>
                  </a:cubicBezTo>
                  <a:cubicBezTo>
                    <a:pt x="3" y="20"/>
                    <a:pt x="3" y="20"/>
                    <a:pt x="3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Freeform 169">
              <a:extLst>
                <a:ext uri="{FF2B5EF4-FFF2-40B4-BE49-F238E27FC236}">
                  <a16:creationId xmlns:a16="http://schemas.microsoft.com/office/drawing/2014/main" id="{6CF9B821-12AD-486A-A7E9-1E55D4C3D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788" y="5178426"/>
              <a:ext cx="136525" cy="69850"/>
            </a:xfrm>
            <a:custGeom>
              <a:avLst/>
              <a:gdLst>
                <a:gd name="T0" fmla="*/ 4 w 46"/>
                <a:gd name="T1" fmla="*/ 23 h 23"/>
                <a:gd name="T2" fmla="*/ 20 w 46"/>
                <a:gd name="T3" fmla="*/ 7 h 23"/>
                <a:gd name="T4" fmla="*/ 37 w 46"/>
                <a:gd name="T5" fmla="*/ 4 h 23"/>
                <a:gd name="T6" fmla="*/ 43 w 46"/>
                <a:gd name="T7" fmla="*/ 4 h 23"/>
                <a:gd name="T8" fmla="*/ 45 w 46"/>
                <a:gd name="T9" fmla="*/ 4 h 23"/>
                <a:gd name="T10" fmla="*/ 45 w 46"/>
                <a:gd name="T11" fmla="*/ 5 h 23"/>
                <a:gd name="T12" fmla="*/ 45 w 46"/>
                <a:gd name="T13" fmla="*/ 5 h 23"/>
                <a:gd name="T14" fmla="*/ 46 w 46"/>
                <a:gd name="T15" fmla="*/ 0 h 23"/>
                <a:gd name="T16" fmla="*/ 37 w 46"/>
                <a:gd name="T17" fmla="*/ 0 h 23"/>
                <a:gd name="T18" fmla="*/ 18 w 46"/>
                <a:gd name="T19" fmla="*/ 3 h 23"/>
                <a:gd name="T20" fmla="*/ 0 w 46"/>
                <a:gd name="T21" fmla="*/ 21 h 23"/>
                <a:gd name="T22" fmla="*/ 4 w 46"/>
                <a:gd name="T2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23">
                  <a:moveTo>
                    <a:pt x="4" y="23"/>
                  </a:moveTo>
                  <a:cubicBezTo>
                    <a:pt x="8" y="15"/>
                    <a:pt x="14" y="10"/>
                    <a:pt x="20" y="7"/>
                  </a:cubicBezTo>
                  <a:cubicBezTo>
                    <a:pt x="26" y="5"/>
                    <a:pt x="32" y="4"/>
                    <a:pt x="37" y="4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4" y="4"/>
                    <a:pt x="44" y="4"/>
                    <a:pt x="45" y="4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2" y="0"/>
                    <a:pt x="37" y="0"/>
                  </a:cubicBezTo>
                  <a:cubicBezTo>
                    <a:pt x="32" y="0"/>
                    <a:pt x="25" y="0"/>
                    <a:pt x="18" y="3"/>
                  </a:cubicBezTo>
                  <a:cubicBezTo>
                    <a:pt x="11" y="7"/>
                    <a:pt x="5" y="12"/>
                    <a:pt x="0" y="21"/>
                  </a:cubicBezTo>
                  <a:cubicBezTo>
                    <a:pt x="4" y="23"/>
                    <a:pt x="4" y="23"/>
                    <a:pt x="4" y="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170">
              <a:extLst>
                <a:ext uri="{FF2B5EF4-FFF2-40B4-BE49-F238E27FC236}">
                  <a16:creationId xmlns:a16="http://schemas.microsoft.com/office/drawing/2014/main" id="{9F9239E8-5BC5-4F87-AB88-8A654849A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3" y="4994276"/>
              <a:ext cx="82550" cy="223838"/>
            </a:xfrm>
            <a:custGeom>
              <a:avLst/>
              <a:gdLst>
                <a:gd name="T0" fmla="*/ 11 w 28"/>
                <a:gd name="T1" fmla="*/ 73 h 75"/>
                <a:gd name="T2" fmla="*/ 4 w 28"/>
                <a:gd name="T3" fmla="*/ 27 h 75"/>
                <a:gd name="T4" fmla="*/ 2 w 28"/>
                <a:gd name="T5" fmla="*/ 27 h 75"/>
                <a:gd name="T6" fmla="*/ 4 w 28"/>
                <a:gd name="T7" fmla="*/ 27 h 75"/>
                <a:gd name="T8" fmla="*/ 4 w 28"/>
                <a:gd name="T9" fmla="*/ 21 h 75"/>
                <a:gd name="T10" fmla="*/ 4 w 28"/>
                <a:gd name="T11" fmla="*/ 16 h 75"/>
                <a:gd name="T12" fmla="*/ 4 w 28"/>
                <a:gd name="T13" fmla="*/ 16 h 75"/>
                <a:gd name="T14" fmla="*/ 4 w 28"/>
                <a:gd name="T15" fmla="*/ 16 h 75"/>
                <a:gd name="T16" fmla="*/ 4 w 28"/>
                <a:gd name="T17" fmla="*/ 11 h 75"/>
                <a:gd name="T18" fmla="*/ 2 w 28"/>
                <a:gd name="T19" fmla="*/ 10 h 75"/>
                <a:gd name="T20" fmla="*/ 4 w 28"/>
                <a:gd name="T21" fmla="*/ 11 h 75"/>
                <a:gd name="T22" fmla="*/ 8 w 28"/>
                <a:gd name="T23" fmla="*/ 9 h 75"/>
                <a:gd name="T24" fmla="*/ 28 w 28"/>
                <a:gd name="T25" fmla="*/ 4 h 75"/>
                <a:gd name="T26" fmla="*/ 28 w 28"/>
                <a:gd name="T27" fmla="*/ 0 h 75"/>
                <a:gd name="T28" fmla="*/ 13 w 28"/>
                <a:gd name="T29" fmla="*/ 2 h 75"/>
                <a:gd name="T30" fmla="*/ 6 w 28"/>
                <a:gd name="T31" fmla="*/ 5 h 75"/>
                <a:gd name="T32" fmla="*/ 0 w 28"/>
                <a:gd name="T33" fmla="*/ 9 h 75"/>
                <a:gd name="T34" fmla="*/ 0 w 28"/>
                <a:gd name="T35" fmla="*/ 10 h 75"/>
                <a:gd name="T36" fmla="*/ 0 w 28"/>
                <a:gd name="T37" fmla="*/ 10 h 75"/>
                <a:gd name="T38" fmla="*/ 0 w 28"/>
                <a:gd name="T39" fmla="*/ 16 h 75"/>
                <a:gd name="T40" fmla="*/ 0 w 28"/>
                <a:gd name="T41" fmla="*/ 16 h 75"/>
                <a:gd name="T42" fmla="*/ 0 w 28"/>
                <a:gd name="T43" fmla="*/ 21 h 75"/>
                <a:gd name="T44" fmla="*/ 0 w 28"/>
                <a:gd name="T45" fmla="*/ 27 h 75"/>
                <a:gd name="T46" fmla="*/ 0 w 28"/>
                <a:gd name="T47" fmla="*/ 27 h 75"/>
                <a:gd name="T48" fmla="*/ 0 w 28"/>
                <a:gd name="T49" fmla="*/ 27 h 75"/>
                <a:gd name="T50" fmla="*/ 7 w 28"/>
                <a:gd name="T51" fmla="*/ 75 h 75"/>
                <a:gd name="T52" fmla="*/ 11 w 28"/>
                <a:gd name="T53" fmla="*/ 7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75">
                  <a:moveTo>
                    <a:pt x="11" y="73"/>
                  </a:moveTo>
                  <a:cubicBezTo>
                    <a:pt x="7" y="57"/>
                    <a:pt x="5" y="41"/>
                    <a:pt x="4" y="27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5"/>
                    <a:pt x="4" y="23"/>
                    <a:pt x="4" y="21"/>
                  </a:cubicBezTo>
                  <a:cubicBezTo>
                    <a:pt x="4" y="20"/>
                    <a:pt x="4" y="18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4"/>
                    <a:pt x="4" y="12"/>
                    <a:pt x="4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1"/>
                    <a:pt x="6" y="10"/>
                    <a:pt x="8" y="9"/>
                  </a:cubicBezTo>
                  <a:cubicBezTo>
                    <a:pt x="13" y="6"/>
                    <a:pt x="23" y="4"/>
                    <a:pt x="28" y="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4" y="0"/>
                    <a:pt x="18" y="1"/>
                    <a:pt x="13" y="2"/>
                  </a:cubicBezTo>
                  <a:cubicBezTo>
                    <a:pt x="10" y="3"/>
                    <a:pt x="8" y="4"/>
                    <a:pt x="6" y="5"/>
                  </a:cubicBezTo>
                  <a:cubicBezTo>
                    <a:pt x="4" y="6"/>
                    <a:pt x="2" y="7"/>
                    <a:pt x="0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2"/>
                    <a:pt x="0" y="14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3"/>
                    <a:pt x="0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1"/>
                    <a:pt x="2" y="58"/>
                    <a:pt x="7" y="75"/>
                  </a:cubicBezTo>
                  <a:cubicBezTo>
                    <a:pt x="11" y="73"/>
                    <a:pt x="11" y="73"/>
                    <a:pt x="11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Freeform 171">
              <a:extLst>
                <a:ext uri="{FF2B5EF4-FFF2-40B4-BE49-F238E27FC236}">
                  <a16:creationId xmlns:a16="http://schemas.microsoft.com/office/drawing/2014/main" id="{6DBF8970-27C1-4A9D-9521-1B9D3381E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76" y="4835526"/>
              <a:ext cx="255588" cy="166688"/>
            </a:xfrm>
            <a:custGeom>
              <a:avLst/>
              <a:gdLst>
                <a:gd name="T0" fmla="*/ 3 w 86"/>
                <a:gd name="T1" fmla="*/ 56 h 56"/>
                <a:gd name="T2" fmla="*/ 44 w 86"/>
                <a:gd name="T3" fmla="*/ 18 h 56"/>
                <a:gd name="T4" fmla="*/ 67 w 86"/>
                <a:gd name="T5" fmla="*/ 8 h 56"/>
                <a:gd name="T6" fmla="*/ 84 w 86"/>
                <a:gd name="T7" fmla="*/ 5 h 56"/>
                <a:gd name="T8" fmla="*/ 85 w 86"/>
                <a:gd name="T9" fmla="*/ 5 h 56"/>
                <a:gd name="T10" fmla="*/ 86 w 86"/>
                <a:gd name="T11" fmla="*/ 1 h 56"/>
                <a:gd name="T12" fmla="*/ 84 w 86"/>
                <a:gd name="T13" fmla="*/ 0 h 56"/>
                <a:gd name="T14" fmla="*/ 66 w 86"/>
                <a:gd name="T15" fmla="*/ 4 h 56"/>
                <a:gd name="T16" fmla="*/ 30 w 86"/>
                <a:gd name="T17" fmla="*/ 22 h 56"/>
                <a:gd name="T18" fmla="*/ 0 w 86"/>
                <a:gd name="T19" fmla="*/ 54 h 56"/>
                <a:gd name="T20" fmla="*/ 3 w 86"/>
                <a:gd name="T2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56">
                  <a:moveTo>
                    <a:pt x="3" y="56"/>
                  </a:moveTo>
                  <a:cubicBezTo>
                    <a:pt x="12" y="39"/>
                    <a:pt x="28" y="27"/>
                    <a:pt x="44" y="18"/>
                  </a:cubicBezTo>
                  <a:cubicBezTo>
                    <a:pt x="52" y="14"/>
                    <a:pt x="60" y="10"/>
                    <a:pt x="67" y="8"/>
                  </a:cubicBezTo>
                  <a:cubicBezTo>
                    <a:pt x="74" y="6"/>
                    <a:pt x="80" y="5"/>
                    <a:pt x="84" y="5"/>
                  </a:cubicBezTo>
                  <a:cubicBezTo>
                    <a:pt x="84" y="5"/>
                    <a:pt x="85" y="5"/>
                    <a:pt x="85" y="5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5" y="1"/>
                    <a:pt x="85" y="0"/>
                    <a:pt x="84" y="0"/>
                  </a:cubicBezTo>
                  <a:cubicBezTo>
                    <a:pt x="79" y="0"/>
                    <a:pt x="73" y="2"/>
                    <a:pt x="66" y="4"/>
                  </a:cubicBezTo>
                  <a:cubicBezTo>
                    <a:pt x="55" y="7"/>
                    <a:pt x="42" y="13"/>
                    <a:pt x="30" y="22"/>
                  </a:cubicBezTo>
                  <a:cubicBezTo>
                    <a:pt x="18" y="30"/>
                    <a:pt x="7" y="41"/>
                    <a:pt x="0" y="54"/>
                  </a:cubicBezTo>
                  <a:cubicBezTo>
                    <a:pt x="3" y="56"/>
                    <a:pt x="3" y="56"/>
                    <a:pt x="3" y="5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172">
              <a:extLst>
                <a:ext uri="{FF2B5EF4-FFF2-40B4-BE49-F238E27FC236}">
                  <a16:creationId xmlns:a16="http://schemas.microsoft.com/office/drawing/2014/main" id="{7652A1C1-227B-4E32-B397-0859D9667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38" y="4997451"/>
              <a:ext cx="128588" cy="50800"/>
            </a:xfrm>
            <a:custGeom>
              <a:avLst/>
              <a:gdLst>
                <a:gd name="T0" fmla="*/ 43 w 43"/>
                <a:gd name="T1" fmla="*/ 13 h 17"/>
                <a:gd name="T2" fmla="*/ 43 w 43"/>
                <a:gd name="T3" fmla="*/ 13 h 17"/>
                <a:gd name="T4" fmla="*/ 19 w 43"/>
                <a:gd name="T5" fmla="*/ 7 h 17"/>
                <a:gd name="T6" fmla="*/ 1 w 43"/>
                <a:gd name="T7" fmla="*/ 0 h 17"/>
                <a:gd name="T8" fmla="*/ 0 w 43"/>
                <a:gd name="T9" fmla="*/ 4 h 17"/>
                <a:gd name="T10" fmla="*/ 17 w 43"/>
                <a:gd name="T11" fmla="*/ 11 h 17"/>
                <a:gd name="T12" fmla="*/ 43 w 43"/>
                <a:gd name="T13" fmla="*/ 17 h 17"/>
                <a:gd name="T14" fmla="*/ 43 w 43"/>
                <a:gd name="T15" fmla="*/ 17 h 17"/>
                <a:gd name="T16" fmla="*/ 43 w 43"/>
                <a:gd name="T17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17">
                  <a:moveTo>
                    <a:pt x="43" y="13"/>
                  </a:moveTo>
                  <a:cubicBezTo>
                    <a:pt x="43" y="13"/>
                    <a:pt x="43" y="13"/>
                    <a:pt x="43" y="13"/>
                  </a:cubicBezTo>
                  <a:cubicBezTo>
                    <a:pt x="34" y="13"/>
                    <a:pt x="26" y="10"/>
                    <a:pt x="19" y="7"/>
                  </a:cubicBezTo>
                  <a:cubicBezTo>
                    <a:pt x="12" y="4"/>
                    <a:pt x="6" y="1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4" y="5"/>
                    <a:pt x="10" y="8"/>
                    <a:pt x="17" y="11"/>
                  </a:cubicBezTo>
                  <a:cubicBezTo>
                    <a:pt x="24" y="14"/>
                    <a:pt x="33" y="17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3" y="13"/>
                    <a:pt x="43" y="13"/>
                    <a:pt x="43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Freeform 173">
              <a:extLst>
                <a:ext uri="{FF2B5EF4-FFF2-40B4-BE49-F238E27FC236}">
                  <a16:creationId xmlns:a16="http://schemas.microsoft.com/office/drawing/2014/main" id="{9CF427C3-544D-496B-ACC0-21E4C1E009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51" y="4973638"/>
              <a:ext cx="82550" cy="31750"/>
            </a:xfrm>
            <a:custGeom>
              <a:avLst/>
              <a:gdLst>
                <a:gd name="T0" fmla="*/ 28 w 28"/>
                <a:gd name="T1" fmla="*/ 7 h 11"/>
                <a:gd name="T2" fmla="*/ 2 w 28"/>
                <a:gd name="T3" fmla="*/ 0 h 11"/>
                <a:gd name="T4" fmla="*/ 0 w 28"/>
                <a:gd name="T5" fmla="*/ 0 h 11"/>
                <a:gd name="T6" fmla="*/ 1 w 28"/>
                <a:gd name="T7" fmla="*/ 4 h 11"/>
                <a:gd name="T8" fmla="*/ 1 w 28"/>
                <a:gd name="T9" fmla="*/ 4 h 11"/>
                <a:gd name="T10" fmla="*/ 2 w 28"/>
                <a:gd name="T11" fmla="*/ 4 h 11"/>
                <a:gd name="T12" fmla="*/ 25 w 28"/>
                <a:gd name="T13" fmla="*/ 11 h 11"/>
                <a:gd name="T14" fmla="*/ 28 w 28"/>
                <a:gd name="T15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7"/>
                  </a:moveTo>
                  <a:cubicBezTo>
                    <a:pt x="17" y="1"/>
                    <a:pt x="6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5" y="4"/>
                    <a:pt x="16" y="5"/>
                    <a:pt x="25" y="11"/>
                  </a:cubicBezTo>
                  <a:cubicBezTo>
                    <a:pt x="28" y="7"/>
                    <a:pt x="28" y="7"/>
                    <a:pt x="28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Freeform 174">
              <a:extLst>
                <a:ext uri="{FF2B5EF4-FFF2-40B4-BE49-F238E27FC236}">
                  <a16:creationId xmlns:a16="http://schemas.microsoft.com/office/drawing/2014/main" id="{5FEB26F3-977F-403D-8EF9-C940F621A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6" y="4973638"/>
              <a:ext cx="304800" cy="576263"/>
            </a:xfrm>
            <a:custGeom>
              <a:avLst/>
              <a:gdLst>
                <a:gd name="T0" fmla="*/ 80 w 102"/>
                <a:gd name="T1" fmla="*/ 0 h 193"/>
                <a:gd name="T2" fmla="*/ 35 w 102"/>
                <a:gd name="T3" fmla="*/ 20 h 193"/>
                <a:gd name="T4" fmla="*/ 8 w 102"/>
                <a:gd name="T5" fmla="*/ 58 h 193"/>
                <a:gd name="T6" fmla="*/ 0 w 102"/>
                <a:gd name="T7" fmla="*/ 103 h 193"/>
                <a:gd name="T8" fmla="*/ 22 w 102"/>
                <a:gd name="T9" fmla="*/ 153 h 193"/>
                <a:gd name="T10" fmla="*/ 60 w 102"/>
                <a:gd name="T11" fmla="*/ 182 h 193"/>
                <a:gd name="T12" fmla="*/ 94 w 102"/>
                <a:gd name="T13" fmla="*/ 193 h 193"/>
                <a:gd name="T14" fmla="*/ 102 w 102"/>
                <a:gd name="T15" fmla="*/ 192 h 193"/>
                <a:gd name="T16" fmla="*/ 101 w 102"/>
                <a:gd name="T17" fmla="*/ 188 h 193"/>
                <a:gd name="T18" fmla="*/ 94 w 102"/>
                <a:gd name="T19" fmla="*/ 189 h 193"/>
                <a:gd name="T20" fmla="*/ 62 w 102"/>
                <a:gd name="T21" fmla="*/ 178 h 193"/>
                <a:gd name="T22" fmla="*/ 24 w 102"/>
                <a:gd name="T23" fmla="*/ 150 h 193"/>
                <a:gd name="T24" fmla="*/ 4 w 102"/>
                <a:gd name="T25" fmla="*/ 103 h 193"/>
                <a:gd name="T26" fmla="*/ 12 w 102"/>
                <a:gd name="T27" fmla="*/ 59 h 193"/>
                <a:gd name="T28" fmla="*/ 38 w 102"/>
                <a:gd name="T29" fmla="*/ 24 h 193"/>
                <a:gd name="T30" fmla="*/ 81 w 102"/>
                <a:gd name="T31" fmla="*/ 4 h 193"/>
                <a:gd name="T32" fmla="*/ 80 w 102"/>
                <a:gd name="T3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" h="193">
                  <a:moveTo>
                    <a:pt x="80" y="0"/>
                  </a:moveTo>
                  <a:cubicBezTo>
                    <a:pt x="63" y="4"/>
                    <a:pt x="48" y="11"/>
                    <a:pt x="35" y="20"/>
                  </a:cubicBezTo>
                  <a:cubicBezTo>
                    <a:pt x="23" y="30"/>
                    <a:pt x="13" y="43"/>
                    <a:pt x="8" y="58"/>
                  </a:cubicBezTo>
                  <a:cubicBezTo>
                    <a:pt x="4" y="72"/>
                    <a:pt x="0" y="87"/>
                    <a:pt x="0" y="103"/>
                  </a:cubicBezTo>
                  <a:cubicBezTo>
                    <a:pt x="0" y="120"/>
                    <a:pt x="5" y="138"/>
                    <a:pt x="22" y="153"/>
                  </a:cubicBezTo>
                  <a:cubicBezTo>
                    <a:pt x="34" y="164"/>
                    <a:pt x="48" y="175"/>
                    <a:pt x="60" y="182"/>
                  </a:cubicBezTo>
                  <a:cubicBezTo>
                    <a:pt x="73" y="189"/>
                    <a:pt x="84" y="193"/>
                    <a:pt x="94" y="193"/>
                  </a:cubicBezTo>
                  <a:cubicBezTo>
                    <a:pt x="97" y="193"/>
                    <a:pt x="100" y="193"/>
                    <a:pt x="102" y="192"/>
                  </a:cubicBezTo>
                  <a:cubicBezTo>
                    <a:pt x="101" y="188"/>
                    <a:pt x="101" y="188"/>
                    <a:pt x="101" y="188"/>
                  </a:cubicBezTo>
                  <a:cubicBezTo>
                    <a:pt x="99" y="189"/>
                    <a:pt x="97" y="189"/>
                    <a:pt x="94" y="189"/>
                  </a:cubicBezTo>
                  <a:cubicBezTo>
                    <a:pt x="86" y="189"/>
                    <a:pt x="74" y="185"/>
                    <a:pt x="62" y="178"/>
                  </a:cubicBezTo>
                  <a:cubicBezTo>
                    <a:pt x="50" y="171"/>
                    <a:pt x="37" y="161"/>
                    <a:pt x="24" y="150"/>
                  </a:cubicBezTo>
                  <a:cubicBezTo>
                    <a:pt x="9" y="136"/>
                    <a:pt x="4" y="120"/>
                    <a:pt x="4" y="103"/>
                  </a:cubicBezTo>
                  <a:cubicBezTo>
                    <a:pt x="4" y="88"/>
                    <a:pt x="8" y="73"/>
                    <a:pt x="12" y="59"/>
                  </a:cubicBezTo>
                  <a:cubicBezTo>
                    <a:pt x="17" y="45"/>
                    <a:pt x="26" y="33"/>
                    <a:pt x="38" y="24"/>
                  </a:cubicBezTo>
                  <a:cubicBezTo>
                    <a:pt x="50" y="14"/>
                    <a:pt x="65" y="8"/>
                    <a:pt x="81" y="4"/>
                  </a:cubicBezTo>
                  <a:cubicBezTo>
                    <a:pt x="80" y="0"/>
                    <a:pt x="80" y="0"/>
                    <a:pt x="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Freeform 175">
              <a:extLst>
                <a:ext uri="{FF2B5EF4-FFF2-40B4-BE49-F238E27FC236}">
                  <a16:creationId xmlns:a16="http://schemas.microsoft.com/office/drawing/2014/main" id="{BB018CBB-C9FE-4661-B02A-167BE8A0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8" y="5453063"/>
              <a:ext cx="131763" cy="23813"/>
            </a:xfrm>
            <a:custGeom>
              <a:avLst/>
              <a:gdLst>
                <a:gd name="T0" fmla="*/ 0 w 44"/>
                <a:gd name="T1" fmla="*/ 4 h 8"/>
                <a:gd name="T2" fmla="*/ 21 w 44"/>
                <a:gd name="T3" fmla="*/ 8 h 8"/>
                <a:gd name="T4" fmla="*/ 33 w 44"/>
                <a:gd name="T5" fmla="*/ 7 h 8"/>
                <a:gd name="T6" fmla="*/ 42 w 44"/>
                <a:gd name="T7" fmla="*/ 4 h 8"/>
                <a:gd name="T8" fmla="*/ 41 w 44"/>
                <a:gd name="T9" fmla="*/ 2 h 8"/>
                <a:gd name="T10" fmla="*/ 42 w 44"/>
                <a:gd name="T11" fmla="*/ 4 h 8"/>
                <a:gd name="T12" fmla="*/ 44 w 44"/>
                <a:gd name="T13" fmla="*/ 3 h 8"/>
                <a:gd name="T14" fmla="*/ 41 w 44"/>
                <a:gd name="T15" fmla="*/ 0 h 8"/>
                <a:gd name="T16" fmla="*/ 40 w 44"/>
                <a:gd name="T17" fmla="*/ 0 h 8"/>
                <a:gd name="T18" fmla="*/ 40 w 44"/>
                <a:gd name="T19" fmla="*/ 1 h 8"/>
                <a:gd name="T20" fmla="*/ 40 w 44"/>
                <a:gd name="T21" fmla="*/ 1 h 8"/>
                <a:gd name="T22" fmla="*/ 32 w 44"/>
                <a:gd name="T23" fmla="*/ 3 h 8"/>
                <a:gd name="T24" fmla="*/ 21 w 44"/>
                <a:gd name="T25" fmla="*/ 4 h 8"/>
                <a:gd name="T26" fmla="*/ 2 w 44"/>
                <a:gd name="T27" fmla="*/ 1 h 8"/>
                <a:gd name="T28" fmla="*/ 0 w 44"/>
                <a:gd name="T2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8">
                  <a:moveTo>
                    <a:pt x="0" y="4"/>
                  </a:moveTo>
                  <a:cubicBezTo>
                    <a:pt x="6" y="7"/>
                    <a:pt x="14" y="8"/>
                    <a:pt x="21" y="8"/>
                  </a:cubicBezTo>
                  <a:cubicBezTo>
                    <a:pt x="25" y="8"/>
                    <a:pt x="29" y="8"/>
                    <a:pt x="33" y="7"/>
                  </a:cubicBezTo>
                  <a:cubicBezTo>
                    <a:pt x="37" y="6"/>
                    <a:pt x="40" y="5"/>
                    <a:pt x="42" y="4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4"/>
                    <a:pt x="43" y="3"/>
                    <a:pt x="44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0" y="0"/>
                    <a:pt x="40" y="0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8" y="1"/>
                    <a:pt x="36" y="2"/>
                    <a:pt x="32" y="3"/>
                  </a:cubicBezTo>
                  <a:cubicBezTo>
                    <a:pt x="29" y="4"/>
                    <a:pt x="25" y="4"/>
                    <a:pt x="21" y="4"/>
                  </a:cubicBezTo>
                  <a:cubicBezTo>
                    <a:pt x="14" y="4"/>
                    <a:pt x="7" y="3"/>
                    <a:pt x="2" y="1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7" name="Freeform 176">
              <a:extLst>
                <a:ext uri="{FF2B5EF4-FFF2-40B4-BE49-F238E27FC236}">
                  <a16:creationId xmlns:a16="http://schemas.microsoft.com/office/drawing/2014/main" id="{16E00925-46FF-478A-B7D6-98E129458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76" y="5313363"/>
              <a:ext cx="74613" cy="44450"/>
            </a:xfrm>
            <a:custGeom>
              <a:avLst/>
              <a:gdLst>
                <a:gd name="T0" fmla="*/ 24 w 25"/>
                <a:gd name="T1" fmla="*/ 11 h 15"/>
                <a:gd name="T2" fmla="*/ 24 w 25"/>
                <a:gd name="T3" fmla="*/ 12 h 15"/>
                <a:gd name="T4" fmla="*/ 25 w 25"/>
                <a:gd name="T5" fmla="*/ 11 h 15"/>
                <a:gd name="T6" fmla="*/ 24 w 25"/>
                <a:gd name="T7" fmla="*/ 11 h 15"/>
                <a:gd name="T8" fmla="*/ 24 w 25"/>
                <a:gd name="T9" fmla="*/ 12 h 15"/>
                <a:gd name="T10" fmla="*/ 25 w 25"/>
                <a:gd name="T11" fmla="*/ 11 h 15"/>
                <a:gd name="T12" fmla="*/ 23 w 25"/>
                <a:gd name="T13" fmla="*/ 10 h 15"/>
                <a:gd name="T14" fmla="*/ 17 w 25"/>
                <a:gd name="T15" fmla="*/ 4 h 15"/>
                <a:gd name="T16" fmla="*/ 8 w 25"/>
                <a:gd name="T17" fmla="*/ 0 h 15"/>
                <a:gd name="T18" fmla="*/ 0 w 25"/>
                <a:gd name="T19" fmla="*/ 3 h 15"/>
                <a:gd name="T20" fmla="*/ 3 w 25"/>
                <a:gd name="T21" fmla="*/ 6 h 15"/>
                <a:gd name="T22" fmla="*/ 8 w 25"/>
                <a:gd name="T23" fmla="*/ 4 h 15"/>
                <a:gd name="T24" fmla="*/ 12 w 25"/>
                <a:gd name="T25" fmla="*/ 6 h 15"/>
                <a:gd name="T26" fmla="*/ 18 w 25"/>
                <a:gd name="T27" fmla="*/ 11 h 15"/>
                <a:gd name="T28" fmla="*/ 21 w 25"/>
                <a:gd name="T29" fmla="*/ 14 h 15"/>
                <a:gd name="T30" fmla="*/ 22 w 25"/>
                <a:gd name="T31" fmla="*/ 15 h 15"/>
                <a:gd name="T32" fmla="*/ 24 w 25"/>
                <a:gd name="T33" fmla="*/ 15 h 15"/>
                <a:gd name="T34" fmla="*/ 24 w 25"/>
                <a:gd name="T3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15">
                  <a:moveTo>
                    <a:pt x="24" y="11"/>
                  </a:moveTo>
                  <a:cubicBezTo>
                    <a:pt x="24" y="12"/>
                    <a:pt x="24" y="12"/>
                    <a:pt x="24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4" y="11"/>
                    <a:pt x="24" y="11"/>
                    <a:pt x="23" y="10"/>
                  </a:cubicBezTo>
                  <a:cubicBezTo>
                    <a:pt x="21" y="8"/>
                    <a:pt x="19" y="6"/>
                    <a:pt x="17" y="4"/>
                  </a:cubicBezTo>
                  <a:cubicBezTo>
                    <a:pt x="14" y="2"/>
                    <a:pt x="11" y="0"/>
                    <a:pt x="8" y="0"/>
                  </a:cubicBezTo>
                  <a:cubicBezTo>
                    <a:pt x="5" y="0"/>
                    <a:pt x="3" y="1"/>
                    <a:pt x="0" y="3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5" y="5"/>
                    <a:pt x="6" y="4"/>
                    <a:pt x="8" y="4"/>
                  </a:cubicBezTo>
                  <a:cubicBezTo>
                    <a:pt x="9" y="4"/>
                    <a:pt x="11" y="5"/>
                    <a:pt x="12" y="6"/>
                  </a:cubicBezTo>
                  <a:cubicBezTo>
                    <a:pt x="15" y="7"/>
                    <a:pt x="17" y="9"/>
                    <a:pt x="18" y="11"/>
                  </a:cubicBezTo>
                  <a:cubicBezTo>
                    <a:pt x="19" y="12"/>
                    <a:pt x="20" y="13"/>
                    <a:pt x="21" y="14"/>
                  </a:cubicBezTo>
                  <a:cubicBezTo>
                    <a:pt x="21" y="14"/>
                    <a:pt x="22" y="15"/>
                    <a:pt x="22" y="15"/>
                  </a:cubicBezTo>
                  <a:cubicBezTo>
                    <a:pt x="23" y="15"/>
                    <a:pt x="23" y="15"/>
                    <a:pt x="24" y="15"/>
                  </a:cubicBezTo>
                  <a:cubicBezTo>
                    <a:pt x="24" y="11"/>
                    <a:pt x="24" y="11"/>
                    <a:pt x="24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8" name="Freeform 177">
              <a:extLst>
                <a:ext uri="{FF2B5EF4-FFF2-40B4-BE49-F238E27FC236}">
                  <a16:creationId xmlns:a16="http://schemas.microsoft.com/office/drawing/2014/main" id="{A509841E-301E-4892-8D8A-BBC77C835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1" y="5387976"/>
              <a:ext cx="53975" cy="50800"/>
            </a:xfrm>
            <a:custGeom>
              <a:avLst/>
              <a:gdLst>
                <a:gd name="T0" fmla="*/ 3 w 18"/>
                <a:gd name="T1" fmla="*/ 17 h 17"/>
                <a:gd name="T2" fmla="*/ 4 w 18"/>
                <a:gd name="T3" fmla="*/ 16 h 17"/>
                <a:gd name="T4" fmla="*/ 4 w 18"/>
                <a:gd name="T5" fmla="*/ 16 h 17"/>
                <a:gd name="T6" fmla="*/ 4 w 18"/>
                <a:gd name="T7" fmla="*/ 16 h 17"/>
                <a:gd name="T8" fmla="*/ 13 w 18"/>
                <a:gd name="T9" fmla="*/ 12 h 17"/>
                <a:gd name="T10" fmla="*/ 15 w 18"/>
                <a:gd name="T11" fmla="*/ 11 h 17"/>
                <a:gd name="T12" fmla="*/ 16 w 18"/>
                <a:gd name="T13" fmla="*/ 11 h 17"/>
                <a:gd name="T14" fmla="*/ 16 w 18"/>
                <a:gd name="T15" fmla="*/ 11 h 17"/>
                <a:gd name="T16" fmla="*/ 16 w 18"/>
                <a:gd name="T17" fmla="*/ 11 h 17"/>
                <a:gd name="T18" fmla="*/ 16 w 18"/>
                <a:gd name="T19" fmla="*/ 10 h 17"/>
                <a:gd name="T20" fmla="*/ 16 w 18"/>
                <a:gd name="T21" fmla="*/ 11 h 17"/>
                <a:gd name="T22" fmla="*/ 16 w 18"/>
                <a:gd name="T23" fmla="*/ 11 h 17"/>
                <a:gd name="T24" fmla="*/ 16 w 18"/>
                <a:gd name="T25" fmla="*/ 10 h 17"/>
                <a:gd name="T26" fmla="*/ 16 w 18"/>
                <a:gd name="T27" fmla="*/ 11 h 17"/>
                <a:gd name="T28" fmla="*/ 17 w 18"/>
                <a:gd name="T29" fmla="*/ 11 h 17"/>
                <a:gd name="T30" fmla="*/ 18 w 18"/>
                <a:gd name="T31" fmla="*/ 10 h 17"/>
                <a:gd name="T32" fmla="*/ 18 w 18"/>
                <a:gd name="T33" fmla="*/ 8 h 17"/>
                <a:gd name="T34" fmla="*/ 17 w 18"/>
                <a:gd name="T35" fmla="*/ 6 h 17"/>
                <a:gd name="T36" fmla="*/ 13 w 18"/>
                <a:gd name="T37" fmla="*/ 3 h 17"/>
                <a:gd name="T38" fmla="*/ 2 w 18"/>
                <a:gd name="T39" fmla="*/ 0 h 17"/>
                <a:gd name="T40" fmla="*/ 1 w 18"/>
                <a:gd name="T41" fmla="*/ 4 h 17"/>
                <a:gd name="T42" fmla="*/ 13 w 18"/>
                <a:gd name="T43" fmla="*/ 8 h 17"/>
                <a:gd name="T44" fmla="*/ 14 w 18"/>
                <a:gd name="T45" fmla="*/ 9 h 17"/>
                <a:gd name="T46" fmla="*/ 14 w 18"/>
                <a:gd name="T47" fmla="*/ 9 h 17"/>
                <a:gd name="T48" fmla="*/ 15 w 18"/>
                <a:gd name="T49" fmla="*/ 8 h 17"/>
                <a:gd name="T50" fmla="*/ 14 w 18"/>
                <a:gd name="T51" fmla="*/ 8 h 17"/>
                <a:gd name="T52" fmla="*/ 14 w 18"/>
                <a:gd name="T53" fmla="*/ 9 h 17"/>
                <a:gd name="T54" fmla="*/ 15 w 18"/>
                <a:gd name="T55" fmla="*/ 8 h 17"/>
                <a:gd name="T56" fmla="*/ 14 w 18"/>
                <a:gd name="T57" fmla="*/ 8 h 17"/>
                <a:gd name="T58" fmla="*/ 15 w 18"/>
                <a:gd name="T59" fmla="*/ 8 h 17"/>
                <a:gd name="T60" fmla="*/ 14 w 18"/>
                <a:gd name="T61" fmla="*/ 8 h 17"/>
                <a:gd name="T62" fmla="*/ 14 w 18"/>
                <a:gd name="T63" fmla="*/ 8 h 17"/>
                <a:gd name="T64" fmla="*/ 15 w 18"/>
                <a:gd name="T65" fmla="*/ 8 h 17"/>
                <a:gd name="T66" fmla="*/ 14 w 18"/>
                <a:gd name="T67" fmla="*/ 8 h 17"/>
                <a:gd name="T68" fmla="*/ 16 w 18"/>
                <a:gd name="T69" fmla="*/ 9 h 17"/>
                <a:gd name="T70" fmla="*/ 16 w 18"/>
                <a:gd name="T71" fmla="*/ 7 h 17"/>
                <a:gd name="T72" fmla="*/ 2 w 18"/>
                <a:gd name="T73" fmla="*/ 13 h 17"/>
                <a:gd name="T74" fmla="*/ 3 w 18"/>
                <a:gd name="T75" fmla="*/ 14 h 17"/>
                <a:gd name="T76" fmla="*/ 2 w 18"/>
                <a:gd name="T77" fmla="*/ 13 h 17"/>
                <a:gd name="T78" fmla="*/ 0 w 18"/>
                <a:gd name="T79" fmla="*/ 14 h 17"/>
                <a:gd name="T80" fmla="*/ 3 w 18"/>
                <a:gd name="T8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17">
                  <a:moveTo>
                    <a:pt x="3" y="17"/>
                  </a:moveTo>
                  <a:cubicBezTo>
                    <a:pt x="3" y="17"/>
                    <a:pt x="4" y="17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4"/>
                    <a:pt x="10" y="12"/>
                    <a:pt x="13" y="12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8"/>
                    <a:pt x="18" y="7"/>
                    <a:pt x="17" y="6"/>
                  </a:cubicBezTo>
                  <a:cubicBezTo>
                    <a:pt x="16" y="5"/>
                    <a:pt x="15" y="4"/>
                    <a:pt x="13" y="3"/>
                  </a:cubicBezTo>
                  <a:cubicBezTo>
                    <a:pt x="10" y="2"/>
                    <a:pt x="7" y="1"/>
                    <a:pt x="2" y="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7" y="6"/>
                    <a:pt x="11" y="7"/>
                    <a:pt x="13" y="8"/>
                  </a:cubicBezTo>
                  <a:cubicBezTo>
                    <a:pt x="13" y="8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9" y="7"/>
                    <a:pt x="2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0" y="14"/>
                  </a:cubicBezTo>
                  <a:cubicBezTo>
                    <a:pt x="3" y="17"/>
                    <a:pt x="3" y="17"/>
                    <a:pt x="3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72" name="グループ化 271">
            <a:extLst>
              <a:ext uri="{FF2B5EF4-FFF2-40B4-BE49-F238E27FC236}">
                <a16:creationId xmlns:a16="http://schemas.microsoft.com/office/drawing/2014/main" id="{6040FEC9-B90F-4A12-BDE0-32E85A1ED42B}"/>
              </a:ext>
            </a:extLst>
          </p:cNvPr>
          <p:cNvGrpSpPr/>
          <p:nvPr/>
        </p:nvGrpSpPr>
        <p:grpSpPr>
          <a:xfrm>
            <a:off x="6149976" y="795338"/>
            <a:ext cx="3756025" cy="2898776"/>
            <a:chOff x="6149976" y="795338"/>
            <a:chExt cx="3756025" cy="2898776"/>
          </a:xfrm>
        </p:grpSpPr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id="{83C1B2BB-8E01-474B-B0EB-57FD4DCCE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8776" y="2990851"/>
              <a:ext cx="657225" cy="658813"/>
            </a:xfrm>
            <a:custGeom>
              <a:avLst/>
              <a:gdLst>
                <a:gd name="T0" fmla="*/ 6 w 220"/>
                <a:gd name="T1" fmla="*/ 6 h 221"/>
                <a:gd name="T2" fmla="*/ 16 w 220"/>
                <a:gd name="T3" fmla="*/ 0 h 221"/>
                <a:gd name="T4" fmla="*/ 112 w 220"/>
                <a:gd name="T5" fmla="*/ 67 h 221"/>
                <a:gd name="T6" fmla="*/ 185 w 220"/>
                <a:gd name="T7" fmla="*/ 138 h 221"/>
                <a:gd name="T8" fmla="*/ 195 w 220"/>
                <a:gd name="T9" fmla="*/ 221 h 221"/>
                <a:gd name="T10" fmla="*/ 172 w 220"/>
                <a:gd name="T11" fmla="*/ 153 h 221"/>
                <a:gd name="T12" fmla="*/ 102 w 220"/>
                <a:gd name="T13" fmla="*/ 95 h 221"/>
                <a:gd name="T14" fmla="*/ 0 w 220"/>
                <a:gd name="T15" fmla="*/ 24 h 221"/>
                <a:gd name="T16" fmla="*/ 6 w 220"/>
                <a:gd name="T17" fmla="*/ 6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221">
                  <a:moveTo>
                    <a:pt x="6" y="6"/>
                  </a:moveTo>
                  <a:cubicBezTo>
                    <a:pt x="8" y="2"/>
                    <a:pt x="11" y="0"/>
                    <a:pt x="16" y="0"/>
                  </a:cubicBezTo>
                  <a:cubicBezTo>
                    <a:pt x="32" y="1"/>
                    <a:pt x="97" y="30"/>
                    <a:pt x="112" y="67"/>
                  </a:cubicBezTo>
                  <a:cubicBezTo>
                    <a:pt x="127" y="105"/>
                    <a:pt x="151" y="93"/>
                    <a:pt x="185" y="138"/>
                  </a:cubicBezTo>
                  <a:cubicBezTo>
                    <a:pt x="220" y="182"/>
                    <a:pt x="216" y="205"/>
                    <a:pt x="195" y="221"/>
                  </a:cubicBezTo>
                  <a:cubicBezTo>
                    <a:pt x="209" y="203"/>
                    <a:pt x="202" y="197"/>
                    <a:pt x="172" y="153"/>
                  </a:cubicBezTo>
                  <a:cubicBezTo>
                    <a:pt x="142" y="108"/>
                    <a:pt x="119" y="119"/>
                    <a:pt x="102" y="95"/>
                  </a:cubicBezTo>
                  <a:cubicBezTo>
                    <a:pt x="84" y="71"/>
                    <a:pt x="35" y="21"/>
                    <a:pt x="0" y="24"/>
                  </a:cubicBezTo>
                  <a:cubicBezTo>
                    <a:pt x="2" y="16"/>
                    <a:pt x="3" y="10"/>
                    <a:pt x="6" y="6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8">
              <a:extLst>
                <a:ext uri="{FF2B5EF4-FFF2-40B4-BE49-F238E27FC236}">
                  <a16:creationId xmlns:a16="http://schemas.microsoft.com/office/drawing/2014/main" id="{6E228E2E-8B20-442E-8A2A-58E3A3474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7501" y="3052763"/>
              <a:ext cx="665163" cy="617538"/>
            </a:xfrm>
            <a:custGeom>
              <a:avLst/>
              <a:gdLst>
                <a:gd name="T0" fmla="*/ 186 w 223"/>
                <a:gd name="T1" fmla="*/ 132 h 207"/>
                <a:gd name="T2" fmla="*/ 209 w 223"/>
                <a:gd name="T3" fmla="*/ 200 h 207"/>
                <a:gd name="T4" fmla="*/ 158 w 223"/>
                <a:gd name="T5" fmla="*/ 181 h 207"/>
                <a:gd name="T6" fmla="*/ 118 w 223"/>
                <a:gd name="T7" fmla="*/ 162 h 207"/>
                <a:gd name="T8" fmla="*/ 53 w 223"/>
                <a:gd name="T9" fmla="*/ 142 h 207"/>
                <a:gd name="T10" fmla="*/ 62 w 223"/>
                <a:gd name="T11" fmla="*/ 119 h 207"/>
                <a:gd name="T12" fmla="*/ 3 w 223"/>
                <a:gd name="T13" fmla="*/ 48 h 207"/>
                <a:gd name="T14" fmla="*/ 1 w 223"/>
                <a:gd name="T15" fmla="*/ 40 h 207"/>
                <a:gd name="T16" fmla="*/ 11 w 223"/>
                <a:gd name="T17" fmla="*/ 12 h 207"/>
                <a:gd name="T18" fmla="*/ 14 w 223"/>
                <a:gd name="T19" fmla="*/ 3 h 207"/>
                <a:gd name="T20" fmla="*/ 14 w 223"/>
                <a:gd name="T21" fmla="*/ 3 h 207"/>
                <a:gd name="T22" fmla="*/ 116 w 223"/>
                <a:gd name="T23" fmla="*/ 74 h 207"/>
                <a:gd name="T24" fmla="*/ 186 w 223"/>
                <a:gd name="T25" fmla="*/ 13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3" h="207">
                  <a:moveTo>
                    <a:pt x="186" y="132"/>
                  </a:moveTo>
                  <a:cubicBezTo>
                    <a:pt x="216" y="176"/>
                    <a:pt x="223" y="182"/>
                    <a:pt x="209" y="200"/>
                  </a:cubicBezTo>
                  <a:cubicBezTo>
                    <a:pt x="197" y="207"/>
                    <a:pt x="175" y="200"/>
                    <a:pt x="158" y="181"/>
                  </a:cubicBezTo>
                  <a:cubicBezTo>
                    <a:pt x="141" y="163"/>
                    <a:pt x="147" y="163"/>
                    <a:pt x="118" y="162"/>
                  </a:cubicBezTo>
                  <a:cubicBezTo>
                    <a:pt x="89" y="161"/>
                    <a:pt x="58" y="161"/>
                    <a:pt x="53" y="142"/>
                  </a:cubicBezTo>
                  <a:cubicBezTo>
                    <a:pt x="56" y="138"/>
                    <a:pt x="60" y="131"/>
                    <a:pt x="62" y="119"/>
                  </a:cubicBezTo>
                  <a:cubicBezTo>
                    <a:pt x="66" y="92"/>
                    <a:pt x="8" y="74"/>
                    <a:pt x="3" y="48"/>
                  </a:cubicBezTo>
                  <a:cubicBezTo>
                    <a:pt x="3" y="45"/>
                    <a:pt x="2" y="42"/>
                    <a:pt x="1" y="40"/>
                  </a:cubicBezTo>
                  <a:cubicBezTo>
                    <a:pt x="0" y="27"/>
                    <a:pt x="4" y="29"/>
                    <a:pt x="11" y="12"/>
                  </a:cubicBezTo>
                  <a:cubicBezTo>
                    <a:pt x="12" y="9"/>
                    <a:pt x="13" y="6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49" y="0"/>
                    <a:pt x="98" y="50"/>
                    <a:pt x="116" y="74"/>
                  </a:cubicBezTo>
                  <a:cubicBezTo>
                    <a:pt x="133" y="98"/>
                    <a:pt x="156" y="87"/>
                    <a:pt x="186" y="132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9">
              <a:extLst>
                <a:ext uri="{FF2B5EF4-FFF2-40B4-BE49-F238E27FC236}">
                  <a16:creationId xmlns:a16="http://schemas.microsoft.com/office/drawing/2014/main" id="{30715CBC-5F40-4B25-B6BA-25F51BB55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6213" y="2917826"/>
              <a:ext cx="200025" cy="171450"/>
            </a:xfrm>
            <a:custGeom>
              <a:avLst/>
              <a:gdLst>
                <a:gd name="T0" fmla="*/ 67 w 67"/>
                <a:gd name="T1" fmla="*/ 30 h 57"/>
                <a:gd name="T2" fmla="*/ 61 w 67"/>
                <a:gd name="T3" fmla="*/ 48 h 57"/>
                <a:gd name="T4" fmla="*/ 61 w 67"/>
                <a:gd name="T5" fmla="*/ 48 h 57"/>
                <a:gd name="T6" fmla="*/ 58 w 67"/>
                <a:gd name="T7" fmla="*/ 57 h 57"/>
                <a:gd name="T8" fmla="*/ 15 w 67"/>
                <a:gd name="T9" fmla="*/ 1 h 57"/>
                <a:gd name="T10" fmla="*/ 67 w 67"/>
                <a:gd name="T11" fmla="*/ 3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57">
                  <a:moveTo>
                    <a:pt x="67" y="30"/>
                  </a:moveTo>
                  <a:cubicBezTo>
                    <a:pt x="64" y="34"/>
                    <a:pt x="63" y="40"/>
                    <a:pt x="61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51"/>
                    <a:pt x="59" y="54"/>
                    <a:pt x="58" y="57"/>
                  </a:cubicBezTo>
                  <a:cubicBezTo>
                    <a:pt x="58" y="57"/>
                    <a:pt x="0" y="13"/>
                    <a:pt x="15" y="1"/>
                  </a:cubicBezTo>
                  <a:cubicBezTo>
                    <a:pt x="29" y="0"/>
                    <a:pt x="53" y="15"/>
                    <a:pt x="67" y="30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40F1B27D-0B79-4484-9CF8-2A6675176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8276" y="2921001"/>
              <a:ext cx="182563" cy="250825"/>
            </a:xfrm>
            <a:custGeom>
              <a:avLst/>
              <a:gdLst>
                <a:gd name="T0" fmla="*/ 61 w 61"/>
                <a:gd name="T1" fmla="*/ 56 h 84"/>
                <a:gd name="T2" fmla="*/ 51 w 61"/>
                <a:gd name="T3" fmla="*/ 84 h 84"/>
                <a:gd name="T4" fmla="*/ 45 w 61"/>
                <a:gd name="T5" fmla="*/ 77 h 84"/>
                <a:gd name="T6" fmla="*/ 45 w 61"/>
                <a:gd name="T7" fmla="*/ 77 h 84"/>
                <a:gd name="T8" fmla="*/ 0 w 61"/>
                <a:gd name="T9" fmla="*/ 17 h 84"/>
                <a:gd name="T10" fmla="*/ 0 w 61"/>
                <a:gd name="T11" fmla="*/ 17 h 84"/>
                <a:gd name="T12" fmla="*/ 14 w 61"/>
                <a:gd name="T13" fmla="*/ 1 h 84"/>
                <a:gd name="T14" fmla="*/ 18 w 61"/>
                <a:gd name="T15" fmla="*/ 0 h 84"/>
                <a:gd name="T16" fmla="*/ 61 w 61"/>
                <a:gd name="T17" fmla="*/ 5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84">
                  <a:moveTo>
                    <a:pt x="61" y="56"/>
                  </a:moveTo>
                  <a:cubicBezTo>
                    <a:pt x="54" y="73"/>
                    <a:pt x="50" y="71"/>
                    <a:pt x="51" y="84"/>
                  </a:cubicBezTo>
                  <a:cubicBezTo>
                    <a:pt x="49" y="77"/>
                    <a:pt x="47" y="76"/>
                    <a:pt x="45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5" y="77"/>
                    <a:pt x="0" y="40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11"/>
                    <a:pt x="6" y="5"/>
                    <a:pt x="14" y="1"/>
                  </a:cubicBezTo>
                  <a:cubicBezTo>
                    <a:pt x="15" y="0"/>
                    <a:pt x="17" y="0"/>
                    <a:pt x="18" y="0"/>
                  </a:cubicBezTo>
                  <a:cubicBezTo>
                    <a:pt x="3" y="12"/>
                    <a:pt x="61" y="56"/>
                    <a:pt x="61" y="56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11">
              <a:extLst>
                <a:ext uri="{FF2B5EF4-FFF2-40B4-BE49-F238E27FC236}">
                  <a16:creationId xmlns:a16="http://schemas.microsoft.com/office/drawing/2014/main" id="{9AF9CB67-73DF-4361-889B-A717EC117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6513" y="2971801"/>
              <a:ext cx="265113" cy="271463"/>
            </a:xfrm>
            <a:custGeom>
              <a:avLst/>
              <a:gdLst>
                <a:gd name="T0" fmla="*/ 89 w 89"/>
                <a:gd name="T1" fmla="*/ 60 h 91"/>
                <a:gd name="T2" fmla="*/ 89 w 89"/>
                <a:gd name="T3" fmla="*/ 60 h 91"/>
                <a:gd name="T4" fmla="*/ 80 w 89"/>
                <a:gd name="T5" fmla="*/ 69 h 91"/>
                <a:gd name="T6" fmla="*/ 27 w 89"/>
                <a:gd name="T7" fmla="*/ 90 h 91"/>
                <a:gd name="T8" fmla="*/ 21 w 89"/>
                <a:gd name="T9" fmla="*/ 89 h 91"/>
                <a:gd name="T10" fmla="*/ 14 w 89"/>
                <a:gd name="T11" fmla="*/ 62 h 91"/>
                <a:gd name="T12" fmla="*/ 10 w 89"/>
                <a:gd name="T13" fmla="*/ 35 h 91"/>
                <a:gd name="T14" fmla="*/ 40 w 89"/>
                <a:gd name="T15" fmla="*/ 8 h 91"/>
                <a:gd name="T16" fmla="*/ 44 w 89"/>
                <a:gd name="T17" fmla="*/ 0 h 91"/>
                <a:gd name="T18" fmla="*/ 89 w 89"/>
                <a:gd name="T19" fmla="*/ 6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91">
                  <a:moveTo>
                    <a:pt x="89" y="60"/>
                  </a:moveTo>
                  <a:cubicBezTo>
                    <a:pt x="89" y="60"/>
                    <a:pt x="89" y="60"/>
                    <a:pt x="89" y="60"/>
                  </a:cubicBezTo>
                  <a:cubicBezTo>
                    <a:pt x="86" y="61"/>
                    <a:pt x="83" y="65"/>
                    <a:pt x="80" y="69"/>
                  </a:cubicBezTo>
                  <a:cubicBezTo>
                    <a:pt x="73" y="76"/>
                    <a:pt x="43" y="91"/>
                    <a:pt x="27" y="90"/>
                  </a:cubicBezTo>
                  <a:cubicBezTo>
                    <a:pt x="25" y="89"/>
                    <a:pt x="23" y="89"/>
                    <a:pt x="21" y="89"/>
                  </a:cubicBezTo>
                  <a:cubicBezTo>
                    <a:pt x="15" y="82"/>
                    <a:pt x="21" y="74"/>
                    <a:pt x="14" y="62"/>
                  </a:cubicBezTo>
                  <a:cubicBezTo>
                    <a:pt x="0" y="52"/>
                    <a:pt x="10" y="35"/>
                    <a:pt x="10" y="35"/>
                  </a:cubicBezTo>
                  <a:cubicBezTo>
                    <a:pt x="21" y="23"/>
                    <a:pt x="36" y="15"/>
                    <a:pt x="40" y="8"/>
                  </a:cubicBezTo>
                  <a:cubicBezTo>
                    <a:pt x="41" y="6"/>
                    <a:pt x="43" y="3"/>
                    <a:pt x="44" y="0"/>
                  </a:cubicBezTo>
                  <a:cubicBezTo>
                    <a:pt x="44" y="23"/>
                    <a:pt x="89" y="60"/>
                    <a:pt x="89" y="60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12">
              <a:extLst>
                <a:ext uri="{FF2B5EF4-FFF2-40B4-BE49-F238E27FC236}">
                  <a16:creationId xmlns:a16="http://schemas.microsoft.com/office/drawing/2014/main" id="{B50EC90C-A3F7-4549-8E63-0D3D59CB9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8513" y="3043238"/>
              <a:ext cx="571500" cy="284163"/>
            </a:xfrm>
            <a:custGeom>
              <a:avLst/>
              <a:gdLst>
                <a:gd name="T0" fmla="*/ 130 w 191"/>
                <a:gd name="T1" fmla="*/ 9 h 95"/>
                <a:gd name="T2" fmla="*/ 158 w 191"/>
                <a:gd name="T3" fmla="*/ 0 h 95"/>
                <a:gd name="T4" fmla="*/ 180 w 191"/>
                <a:gd name="T5" fmla="*/ 11 h 95"/>
                <a:gd name="T6" fmla="*/ 184 w 191"/>
                <a:gd name="T7" fmla="*/ 38 h 95"/>
                <a:gd name="T8" fmla="*/ 191 w 191"/>
                <a:gd name="T9" fmla="*/ 65 h 95"/>
                <a:gd name="T10" fmla="*/ 152 w 191"/>
                <a:gd name="T11" fmla="*/ 66 h 95"/>
                <a:gd name="T12" fmla="*/ 33 w 191"/>
                <a:gd name="T13" fmla="*/ 74 h 95"/>
                <a:gd name="T14" fmla="*/ 0 w 191"/>
                <a:gd name="T15" fmla="*/ 95 h 95"/>
                <a:gd name="T16" fmla="*/ 1 w 191"/>
                <a:gd name="T17" fmla="*/ 91 h 95"/>
                <a:gd name="T18" fmla="*/ 36 w 191"/>
                <a:gd name="T19" fmla="*/ 9 h 95"/>
                <a:gd name="T20" fmla="*/ 115 w 191"/>
                <a:gd name="T21" fmla="*/ 13 h 95"/>
                <a:gd name="T22" fmla="*/ 130 w 191"/>
                <a:gd name="T23" fmla="*/ 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1" h="95">
                  <a:moveTo>
                    <a:pt x="130" y="9"/>
                  </a:moveTo>
                  <a:cubicBezTo>
                    <a:pt x="140" y="5"/>
                    <a:pt x="148" y="0"/>
                    <a:pt x="158" y="0"/>
                  </a:cubicBezTo>
                  <a:cubicBezTo>
                    <a:pt x="174" y="0"/>
                    <a:pt x="180" y="11"/>
                    <a:pt x="180" y="11"/>
                  </a:cubicBezTo>
                  <a:cubicBezTo>
                    <a:pt x="180" y="11"/>
                    <a:pt x="170" y="28"/>
                    <a:pt x="184" y="38"/>
                  </a:cubicBezTo>
                  <a:cubicBezTo>
                    <a:pt x="191" y="50"/>
                    <a:pt x="185" y="58"/>
                    <a:pt x="191" y="65"/>
                  </a:cubicBezTo>
                  <a:cubicBezTo>
                    <a:pt x="179" y="64"/>
                    <a:pt x="172" y="62"/>
                    <a:pt x="152" y="66"/>
                  </a:cubicBezTo>
                  <a:cubicBezTo>
                    <a:pt x="131" y="70"/>
                    <a:pt x="48" y="69"/>
                    <a:pt x="33" y="74"/>
                  </a:cubicBezTo>
                  <a:cubicBezTo>
                    <a:pt x="18" y="80"/>
                    <a:pt x="16" y="78"/>
                    <a:pt x="0" y="95"/>
                  </a:cubicBezTo>
                  <a:cubicBezTo>
                    <a:pt x="1" y="94"/>
                    <a:pt x="1" y="92"/>
                    <a:pt x="1" y="91"/>
                  </a:cubicBezTo>
                  <a:cubicBezTo>
                    <a:pt x="2" y="78"/>
                    <a:pt x="25" y="49"/>
                    <a:pt x="36" y="9"/>
                  </a:cubicBezTo>
                  <a:cubicBezTo>
                    <a:pt x="65" y="21"/>
                    <a:pt x="97" y="13"/>
                    <a:pt x="115" y="13"/>
                  </a:cubicBezTo>
                  <a:cubicBezTo>
                    <a:pt x="120" y="12"/>
                    <a:pt x="125" y="11"/>
                    <a:pt x="130" y="9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13">
              <a:extLst>
                <a:ext uri="{FF2B5EF4-FFF2-40B4-BE49-F238E27FC236}">
                  <a16:creationId xmlns:a16="http://schemas.microsoft.com/office/drawing/2014/main" id="{BC1855D5-E998-4FBA-861B-293452509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7463" y="1978026"/>
              <a:ext cx="492125" cy="555625"/>
            </a:xfrm>
            <a:custGeom>
              <a:avLst/>
              <a:gdLst>
                <a:gd name="T0" fmla="*/ 135 w 165"/>
                <a:gd name="T1" fmla="*/ 0 h 186"/>
                <a:gd name="T2" fmla="*/ 165 w 165"/>
                <a:gd name="T3" fmla="*/ 18 h 186"/>
                <a:gd name="T4" fmla="*/ 86 w 165"/>
                <a:gd name="T5" fmla="*/ 103 h 186"/>
                <a:gd name="T6" fmla="*/ 59 w 165"/>
                <a:gd name="T7" fmla="*/ 186 h 186"/>
                <a:gd name="T8" fmla="*/ 0 w 165"/>
                <a:gd name="T9" fmla="*/ 162 h 186"/>
                <a:gd name="T10" fmla="*/ 97 w 165"/>
                <a:gd name="T11" fmla="*/ 42 h 186"/>
                <a:gd name="T12" fmla="*/ 121 w 165"/>
                <a:gd name="T13" fmla="*/ 18 h 186"/>
                <a:gd name="T14" fmla="*/ 135 w 165"/>
                <a:gd name="T1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" h="186">
                  <a:moveTo>
                    <a:pt x="135" y="0"/>
                  </a:moveTo>
                  <a:cubicBezTo>
                    <a:pt x="135" y="0"/>
                    <a:pt x="155" y="17"/>
                    <a:pt x="165" y="18"/>
                  </a:cubicBezTo>
                  <a:cubicBezTo>
                    <a:pt x="145" y="23"/>
                    <a:pt x="99" y="67"/>
                    <a:pt x="86" y="103"/>
                  </a:cubicBezTo>
                  <a:cubicBezTo>
                    <a:pt x="78" y="125"/>
                    <a:pt x="66" y="158"/>
                    <a:pt x="59" y="186"/>
                  </a:cubicBezTo>
                  <a:cubicBezTo>
                    <a:pt x="45" y="175"/>
                    <a:pt x="18" y="177"/>
                    <a:pt x="0" y="162"/>
                  </a:cubicBezTo>
                  <a:cubicBezTo>
                    <a:pt x="29" y="113"/>
                    <a:pt x="93" y="49"/>
                    <a:pt x="97" y="42"/>
                  </a:cubicBezTo>
                  <a:cubicBezTo>
                    <a:pt x="103" y="32"/>
                    <a:pt x="101" y="36"/>
                    <a:pt x="121" y="18"/>
                  </a:cubicBezTo>
                  <a:cubicBezTo>
                    <a:pt x="128" y="11"/>
                    <a:pt x="133" y="5"/>
                    <a:pt x="135" y="0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id="{D1AFCDFB-2D8A-4B4E-A19D-958B6EC06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7801" y="2032001"/>
              <a:ext cx="1606550" cy="1662113"/>
            </a:xfrm>
            <a:custGeom>
              <a:avLst/>
              <a:gdLst>
                <a:gd name="T0" fmla="*/ 114 w 538"/>
                <a:gd name="T1" fmla="*/ 0 h 557"/>
                <a:gd name="T2" fmla="*/ 256 w 538"/>
                <a:gd name="T3" fmla="*/ 129 h 557"/>
                <a:gd name="T4" fmla="*/ 249 w 538"/>
                <a:gd name="T5" fmla="*/ 282 h 557"/>
                <a:gd name="T6" fmla="*/ 244 w 538"/>
                <a:gd name="T7" fmla="*/ 348 h 557"/>
                <a:gd name="T8" fmla="*/ 209 w 538"/>
                <a:gd name="T9" fmla="*/ 430 h 557"/>
                <a:gd name="T10" fmla="*/ 208 w 538"/>
                <a:gd name="T11" fmla="*/ 434 h 557"/>
                <a:gd name="T12" fmla="*/ 241 w 538"/>
                <a:gd name="T13" fmla="*/ 413 h 557"/>
                <a:gd name="T14" fmla="*/ 360 w 538"/>
                <a:gd name="T15" fmla="*/ 405 h 557"/>
                <a:gd name="T16" fmla="*/ 399 w 538"/>
                <a:gd name="T17" fmla="*/ 404 h 557"/>
                <a:gd name="T18" fmla="*/ 405 w 538"/>
                <a:gd name="T19" fmla="*/ 405 h 557"/>
                <a:gd name="T20" fmla="*/ 458 w 538"/>
                <a:gd name="T21" fmla="*/ 384 h 557"/>
                <a:gd name="T22" fmla="*/ 467 w 538"/>
                <a:gd name="T23" fmla="*/ 375 h 557"/>
                <a:gd name="T24" fmla="*/ 473 w 538"/>
                <a:gd name="T25" fmla="*/ 382 h 557"/>
                <a:gd name="T26" fmla="*/ 475 w 538"/>
                <a:gd name="T27" fmla="*/ 390 h 557"/>
                <a:gd name="T28" fmla="*/ 534 w 538"/>
                <a:gd name="T29" fmla="*/ 461 h 557"/>
                <a:gd name="T30" fmla="*/ 525 w 538"/>
                <a:gd name="T31" fmla="*/ 484 h 557"/>
                <a:gd name="T32" fmla="*/ 516 w 538"/>
                <a:gd name="T33" fmla="*/ 491 h 557"/>
                <a:gd name="T34" fmla="*/ 500 w 538"/>
                <a:gd name="T35" fmla="*/ 506 h 557"/>
                <a:gd name="T36" fmla="*/ 475 w 538"/>
                <a:gd name="T37" fmla="*/ 512 h 557"/>
                <a:gd name="T38" fmla="*/ 311 w 538"/>
                <a:gd name="T39" fmla="*/ 532 h 557"/>
                <a:gd name="T40" fmla="*/ 120 w 538"/>
                <a:gd name="T41" fmla="*/ 543 h 557"/>
                <a:gd name="T42" fmla="*/ 65 w 538"/>
                <a:gd name="T43" fmla="*/ 462 h 557"/>
                <a:gd name="T44" fmla="*/ 61 w 538"/>
                <a:gd name="T45" fmla="*/ 442 h 557"/>
                <a:gd name="T46" fmla="*/ 41 w 538"/>
                <a:gd name="T47" fmla="*/ 354 h 557"/>
                <a:gd name="T48" fmla="*/ 41 w 538"/>
                <a:gd name="T49" fmla="*/ 345 h 557"/>
                <a:gd name="T50" fmla="*/ 25 w 538"/>
                <a:gd name="T51" fmla="*/ 278 h 557"/>
                <a:gd name="T52" fmla="*/ 17 w 538"/>
                <a:gd name="T53" fmla="*/ 240 h 557"/>
                <a:gd name="T54" fmla="*/ 4 w 538"/>
                <a:gd name="T55" fmla="*/ 214 h 557"/>
                <a:gd name="T56" fmla="*/ 1 w 538"/>
                <a:gd name="T57" fmla="*/ 191 h 557"/>
                <a:gd name="T58" fmla="*/ 5 w 538"/>
                <a:gd name="T59" fmla="*/ 168 h 557"/>
                <a:gd name="T60" fmla="*/ 32 w 538"/>
                <a:gd name="T61" fmla="*/ 85 h 557"/>
                <a:gd name="T62" fmla="*/ 111 w 538"/>
                <a:gd name="T63" fmla="*/ 0 h 557"/>
                <a:gd name="T64" fmla="*/ 114 w 538"/>
                <a:gd name="T65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8" h="557">
                  <a:moveTo>
                    <a:pt x="114" y="0"/>
                  </a:moveTo>
                  <a:cubicBezTo>
                    <a:pt x="170" y="17"/>
                    <a:pt x="253" y="36"/>
                    <a:pt x="256" y="129"/>
                  </a:cubicBezTo>
                  <a:cubicBezTo>
                    <a:pt x="259" y="222"/>
                    <a:pt x="238" y="209"/>
                    <a:pt x="249" y="282"/>
                  </a:cubicBezTo>
                  <a:cubicBezTo>
                    <a:pt x="253" y="306"/>
                    <a:pt x="250" y="328"/>
                    <a:pt x="244" y="348"/>
                  </a:cubicBezTo>
                  <a:cubicBezTo>
                    <a:pt x="233" y="388"/>
                    <a:pt x="210" y="417"/>
                    <a:pt x="209" y="430"/>
                  </a:cubicBezTo>
                  <a:cubicBezTo>
                    <a:pt x="209" y="431"/>
                    <a:pt x="209" y="433"/>
                    <a:pt x="208" y="434"/>
                  </a:cubicBezTo>
                  <a:cubicBezTo>
                    <a:pt x="224" y="417"/>
                    <a:pt x="226" y="419"/>
                    <a:pt x="241" y="413"/>
                  </a:cubicBezTo>
                  <a:cubicBezTo>
                    <a:pt x="256" y="408"/>
                    <a:pt x="339" y="409"/>
                    <a:pt x="360" y="405"/>
                  </a:cubicBezTo>
                  <a:cubicBezTo>
                    <a:pt x="380" y="401"/>
                    <a:pt x="387" y="403"/>
                    <a:pt x="399" y="404"/>
                  </a:cubicBezTo>
                  <a:cubicBezTo>
                    <a:pt x="401" y="404"/>
                    <a:pt x="403" y="404"/>
                    <a:pt x="405" y="405"/>
                  </a:cubicBezTo>
                  <a:cubicBezTo>
                    <a:pt x="421" y="406"/>
                    <a:pt x="451" y="391"/>
                    <a:pt x="458" y="384"/>
                  </a:cubicBezTo>
                  <a:cubicBezTo>
                    <a:pt x="461" y="380"/>
                    <a:pt x="464" y="376"/>
                    <a:pt x="467" y="375"/>
                  </a:cubicBezTo>
                  <a:cubicBezTo>
                    <a:pt x="469" y="374"/>
                    <a:pt x="471" y="375"/>
                    <a:pt x="473" y="382"/>
                  </a:cubicBezTo>
                  <a:cubicBezTo>
                    <a:pt x="474" y="384"/>
                    <a:pt x="475" y="387"/>
                    <a:pt x="475" y="390"/>
                  </a:cubicBezTo>
                  <a:cubicBezTo>
                    <a:pt x="480" y="416"/>
                    <a:pt x="538" y="434"/>
                    <a:pt x="534" y="461"/>
                  </a:cubicBezTo>
                  <a:cubicBezTo>
                    <a:pt x="532" y="473"/>
                    <a:pt x="528" y="480"/>
                    <a:pt x="525" y="484"/>
                  </a:cubicBezTo>
                  <a:cubicBezTo>
                    <a:pt x="520" y="490"/>
                    <a:pt x="516" y="491"/>
                    <a:pt x="516" y="491"/>
                  </a:cubicBezTo>
                  <a:cubicBezTo>
                    <a:pt x="516" y="491"/>
                    <a:pt x="501" y="494"/>
                    <a:pt x="500" y="506"/>
                  </a:cubicBezTo>
                  <a:cubicBezTo>
                    <a:pt x="500" y="518"/>
                    <a:pt x="495" y="512"/>
                    <a:pt x="475" y="512"/>
                  </a:cubicBezTo>
                  <a:cubicBezTo>
                    <a:pt x="454" y="512"/>
                    <a:pt x="341" y="521"/>
                    <a:pt x="311" y="532"/>
                  </a:cubicBezTo>
                  <a:cubicBezTo>
                    <a:pt x="281" y="543"/>
                    <a:pt x="146" y="557"/>
                    <a:pt x="120" y="543"/>
                  </a:cubicBezTo>
                  <a:cubicBezTo>
                    <a:pt x="97" y="532"/>
                    <a:pt x="76" y="500"/>
                    <a:pt x="65" y="462"/>
                  </a:cubicBezTo>
                  <a:cubicBezTo>
                    <a:pt x="63" y="455"/>
                    <a:pt x="62" y="449"/>
                    <a:pt x="61" y="442"/>
                  </a:cubicBezTo>
                  <a:cubicBezTo>
                    <a:pt x="54" y="403"/>
                    <a:pt x="43" y="372"/>
                    <a:pt x="41" y="354"/>
                  </a:cubicBezTo>
                  <a:cubicBezTo>
                    <a:pt x="41" y="350"/>
                    <a:pt x="41" y="347"/>
                    <a:pt x="41" y="345"/>
                  </a:cubicBezTo>
                  <a:cubicBezTo>
                    <a:pt x="45" y="330"/>
                    <a:pt x="25" y="278"/>
                    <a:pt x="25" y="278"/>
                  </a:cubicBezTo>
                  <a:cubicBezTo>
                    <a:pt x="12" y="263"/>
                    <a:pt x="15" y="262"/>
                    <a:pt x="17" y="240"/>
                  </a:cubicBezTo>
                  <a:cubicBezTo>
                    <a:pt x="20" y="217"/>
                    <a:pt x="17" y="227"/>
                    <a:pt x="4" y="214"/>
                  </a:cubicBezTo>
                  <a:cubicBezTo>
                    <a:pt x="0" y="210"/>
                    <a:pt x="0" y="202"/>
                    <a:pt x="1" y="191"/>
                  </a:cubicBezTo>
                  <a:cubicBezTo>
                    <a:pt x="2" y="184"/>
                    <a:pt x="3" y="176"/>
                    <a:pt x="5" y="168"/>
                  </a:cubicBezTo>
                  <a:cubicBezTo>
                    <a:pt x="12" y="140"/>
                    <a:pt x="24" y="107"/>
                    <a:pt x="32" y="85"/>
                  </a:cubicBezTo>
                  <a:cubicBezTo>
                    <a:pt x="45" y="49"/>
                    <a:pt x="91" y="5"/>
                    <a:pt x="111" y="0"/>
                  </a:cubicBezTo>
                  <a:cubicBezTo>
                    <a:pt x="112" y="0"/>
                    <a:pt x="113" y="0"/>
                    <a:pt x="114" y="0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id="{C56E4776-B450-4D8C-8B9F-F46953033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8438" y="2862263"/>
              <a:ext cx="173038" cy="549275"/>
            </a:xfrm>
            <a:custGeom>
              <a:avLst/>
              <a:gdLst>
                <a:gd name="T0" fmla="*/ 34 w 58"/>
                <a:gd name="T1" fmla="*/ 76 h 184"/>
                <a:gd name="T2" fmla="*/ 54 w 58"/>
                <a:gd name="T3" fmla="*/ 164 h 184"/>
                <a:gd name="T4" fmla="*/ 58 w 58"/>
                <a:gd name="T5" fmla="*/ 184 h 184"/>
                <a:gd name="T6" fmla="*/ 8 w 58"/>
                <a:gd name="T7" fmla="*/ 61 h 184"/>
                <a:gd name="T8" fmla="*/ 18 w 58"/>
                <a:gd name="T9" fmla="*/ 0 h 184"/>
                <a:gd name="T10" fmla="*/ 34 w 58"/>
                <a:gd name="T11" fmla="*/ 67 h 184"/>
                <a:gd name="T12" fmla="*/ 34 w 58"/>
                <a:gd name="T13" fmla="*/ 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84">
                  <a:moveTo>
                    <a:pt x="34" y="76"/>
                  </a:moveTo>
                  <a:cubicBezTo>
                    <a:pt x="36" y="94"/>
                    <a:pt x="47" y="125"/>
                    <a:pt x="54" y="164"/>
                  </a:cubicBezTo>
                  <a:cubicBezTo>
                    <a:pt x="55" y="171"/>
                    <a:pt x="56" y="177"/>
                    <a:pt x="58" y="184"/>
                  </a:cubicBezTo>
                  <a:cubicBezTo>
                    <a:pt x="22" y="182"/>
                    <a:pt x="17" y="88"/>
                    <a:pt x="8" y="61"/>
                  </a:cubicBezTo>
                  <a:cubicBezTo>
                    <a:pt x="0" y="34"/>
                    <a:pt x="16" y="20"/>
                    <a:pt x="18" y="0"/>
                  </a:cubicBezTo>
                  <a:cubicBezTo>
                    <a:pt x="18" y="0"/>
                    <a:pt x="38" y="52"/>
                    <a:pt x="34" y="67"/>
                  </a:cubicBezTo>
                  <a:cubicBezTo>
                    <a:pt x="34" y="69"/>
                    <a:pt x="34" y="72"/>
                    <a:pt x="34" y="76"/>
                  </a:cubicBezTo>
                  <a:close/>
                </a:path>
              </a:pathLst>
            </a:custGeom>
            <a:solidFill>
              <a:srgbClr val="3F5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16">
              <a:extLst>
                <a:ext uri="{FF2B5EF4-FFF2-40B4-BE49-F238E27FC236}">
                  <a16:creationId xmlns:a16="http://schemas.microsoft.com/office/drawing/2014/main" id="{4EA81831-7462-4D7C-A629-A2355FCBC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3488" y="2462213"/>
              <a:ext cx="230188" cy="176213"/>
            </a:xfrm>
            <a:custGeom>
              <a:avLst/>
              <a:gdLst>
                <a:gd name="T0" fmla="*/ 77 w 77"/>
                <a:gd name="T1" fmla="*/ 24 h 59"/>
                <a:gd name="T2" fmla="*/ 73 w 77"/>
                <a:gd name="T3" fmla="*/ 47 h 59"/>
                <a:gd name="T4" fmla="*/ 73 w 77"/>
                <a:gd name="T5" fmla="*/ 47 h 59"/>
                <a:gd name="T6" fmla="*/ 12 w 77"/>
                <a:gd name="T7" fmla="*/ 50 h 59"/>
                <a:gd name="T8" fmla="*/ 8 w 77"/>
                <a:gd name="T9" fmla="*/ 47 h 59"/>
                <a:gd name="T10" fmla="*/ 18 w 77"/>
                <a:gd name="T11" fmla="*/ 0 h 59"/>
                <a:gd name="T12" fmla="*/ 77 w 77"/>
                <a:gd name="T13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59">
                  <a:moveTo>
                    <a:pt x="77" y="24"/>
                  </a:moveTo>
                  <a:cubicBezTo>
                    <a:pt x="75" y="32"/>
                    <a:pt x="74" y="40"/>
                    <a:pt x="73" y="47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3" y="47"/>
                    <a:pt x="30" y="59"/>
                    <a:pt x="12" y="50"/>
                  </a:cubicBezTo>
                  <a:cubicBezTo>
                    <a:pt x="11" y="49"/>
                    <a:pt x="9" y="48"/>
                    <a:pt x="8" y="47"/>
                  </a:cubicBezTo>
                  <a:cubicBezTo>
                    <a:pt x="0" y="37"/>
                    <a:pt x="6" y="20"/>
                    <a:pt x="18" y="0"/>
                  </a:cubicBezTo>
                  <a:cubicBezTo>
                    <a:pt x="36" y="15"/>
                    <a:pt x="63" y="13"/>
                    <a:pt x="77" y="2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17">
              <a:extLst>
                <a:ext uri="{FF2B5EF4-FFF2-40B4-BE49-F238E27FC236}">
                  <a16:creationId xmlns:a16="http://schemas.microsoft.com/office/drawing/2014/main" id="{D90CA518-1417-4F00-B32B-3FAE264A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1151" y="1076326"/>
              <a:ext cx="1400175" cy="1535113"/>
            </a:xfrm>
            <a:custGeom>
              <a:avLst/>
              <a:gdLst>
                <a:gd name="T0" fmla="*/ 30 w 469"/>
                <a:gd name="T1" fmla="*/ 34 h 514"/>
                <a:gd name="T2" fmla="*/ 27 w 469"/>
                <a:gd name="T3" fmla="*/ 26 h 514"/>
                <a:gd name="T4" fmla="*/ 30 w 469"/>
                <a:gd name="T5" fmla="*/ 22 h 514"/>
                <a:gd name="T6" fmla="*/ 111 w 469"/>
                <a:gd name="T7" fmla="*/ 15 h 514"/>
                <a:gd name="T8" fmla="*/ 108 w 469"/>
                <a:gd name="T9" fmla="*/ 0 h 514"/>
                <a:gd name="T10" fmla="*/ 122 w 469"/>
                <a:gd name="T11" fmla="*/ 25 h 514"/>
                <a:gd name="T12" fmla="*/ 148 w 469"/>
                <a:gd name="T13" fmla="*/ 67 h 514"/>
                <a:gd name="T14" fmla="*/ 186 w 469"/>
                <a:gd name="T15" fmla="*/ 116 h 514"/>
                <a:gd name="T16" fmla="*/ 222 w 469"/>
                <a:gd name="T17" fmla="*/ 156 h 514"/>
                <a:gd name="T18" fmla="*/ 293 w 469"/>
                <a:gd name="T19" fmla="*/ 208 h 514"/>
                <a:gd name="T20" fmla="*/ 377 w 469"/>
                <a:gd name="T21" fmla="*/ 255 h 514"/>
                <a:gd name="T22" fmla="*/ 413 w 469"/>
                <a:gd name="T23" fmla="*/ 266 h 514"/>
                <a:gd name="T24" fmla="*/ 467 w 469"/>
                <a:gd name="T25" fmla="*/ 278 h 514"/>
                <a:gd name="T26" fmla="*/ 462 w 469"/>
                <a:gd name="T27" fmla="*/ 302 h 514"/>
                <a:gd name="T28" fmla="*/ 448 w 469"/>
                <a:gd name="T29" fmla="*/ 320 h 514"/>
                <a:gd name="T30" fmla="*/ 424 w 469"/>
                <a:gd name="T31" fmla="*/ 344 h 514"/>
                <a:gd name="T32" fmla="*/ 327 w 469"/>
                <a:gd name="T33" fmla="*/ 464 h 514"/>
                <a:gd name="T34" fmla="*/ 317 w 469"/>
                <a:gd name="T35" fmla="*/ 511 h 514"/>
                <a:gd name="T36" fmla="*/ 321 w 469"/>
                <a:gd name="T37" fmla="*/ 514 h 514"/>
                <a:gd name="T38" fmla="*/ 264 w 469"/>
                <a:gd name="T39" fmla="*/ 475 h 514"/>
                <a:gd name="T40" fmla="*/ 248 w 469"/>
                <a:gd name="T41" fmla="*/ 468 h 514"/>
                <a:gd name="T42" fmla="*/ 126 w 469"/>
                <a:gd name="T43" fmla="*/ 436 h 514"/>
                <a:gd name="T44" fmla="*/ 117 w 469"/>
                <a:gd name="T45" fmla="*/ 449 h 514"/>
                <a:gd name="T46" fmla="*/ 116 w 469"/>
                <a:gd name="T47" fmla="*/ 448 h 514"/>
                <a:gd name="T48" fmla="*/ 96 w 469"/>
                <a:gd name="T49" fmla="*/ 450 h 514"/>
                <a:gd name="T50" fmla="*/ 95 w 469"/>
                <a:gd name="T51" fmla="*/ 443 h 514"/>
                <a:gd name="T52" fmla="*/ 10 w 469"/>
                <a:gd name="T53" fmla="*/ 440 h 514"/>
                <a:gd name="T54" fmla="*/ 4 w 469"/>
                <a:gd name="T55" fmla="*/ 440 h 514"/>
                <a:gd name="T56" fmla="*/ 10 w 469"/>
                <a:gd name="T57" fmla="*/ 416 h 514"/>
                <a:gd name="T58" fmla="*/ 10 w 469"/>
                <a:gd name="T59" fmla="*/ 416 h 514"/>
                <a:gd name="T60" fmla="*/ 2 w 469"/>
                <a:gd name="T61" fmla="*/ 373 h 514"/>
                <a:gd name="T62" fmla="*/ 13 w 469"/>
                <a:gd name="T63" fmla="*/ 330 h 514"/>
                <a:gd name="T64" fmla="*/ 24 w 469"/>
                <a:gd name="T65" fmla="*/ 296 h 514"/>
                <a:gd name="T66" fmla="*/ 35 w 469"/>
                <a:gd name="T67" fmla="*/ 266 h 514"/>
                <a:gd name="T68" fmla="*/ 35 w 469"/>
                <a:gd name="T69" fmla="*/ 266 h 514"/>
                <a:gd name="T70" fmla="*/ 39 w 469"/>
                <a:gd name="T71" fmla="*/ 255 h 514"/>
                <a:gd name="T72" fmla="*/ 39 w 469"/>
                <a:gd name="T73" fmla="*/ 255 h 514"/>
                <a:gd name="T74" fmla="*/ 52 w 469"/>
                <a:gd name="T75" fmla="*/ 190 h 514"/>
                <a:gd name="T76" fmla="*/ 52 w 469"/>
                <a:gd name="T77" fmla="*/ 175 h 514"/>
                <a:gd name="T78" fmla="*/ 57 w 469"/>
                <a:gd name="T79" fmla="*/ 156 h 514"/>
                <a:gd name="T80" fmla="*/ 72 w 469"/>
                <a:gd name="T81" fmla="*/ 128 h 514"/>
                <a:gd name="T82" fmla="*/ 59 w 469"/>
                <a:gd name="T83" fmla="*/ 96 h 514"/>
                <a:gd name="T84" fmla="*/ 38 w 469"/>
                <a:gd name="T85" fmla="*/ 56 h 514"/>
                <a:gd name="T86" fmla="*/ 30 w 469"/>
                <a:gd name="T87" fmla="*/ 3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9" h="514">
                  <a:moveTo>
                    <a:pt x="30" y="34"/>
                  </a:moveTo>
                  <a:cubicBezTo>
                    <a:pt x="28" y="30"/>
                    <a:pt x="26" y="28"/>
                    <a:pt x="27" y="26"/>
                  </a:cubicBezTo>
                  <a:cubicBezTo>
                    <a:pt x="27" y="24"/>
                    <a:pt x="28" y="23"/>
                    <a:pt x="30" y="22"/>
                  </a:cubicBezTo>
                  <a:cubicBezTo>
                    <a:pt x="42" y="19"/>
                    <a:pt x="111" y="21"/>
                    <a:pt x="111" y="15"/>
                  </a:cubicBezTo>
                  <a:cubicBezTo>
                    <a:pt x="111" y="9"/>
                    <a:pt x="108" y="0"/>
                    <a:pt x="108" y="0"/>
                  </a:cubicBezTo>
                  <a:cubicBezTo>
                    <a:pt x="108" y="0"/>
                    <a:pt x="120" y="7"/>
                    <a:pt x="122" y="25"/>
                  </a:cubicBezTo>
                  <a:cubicBezTo>
                    <a:pt x="125" y="33"/>
                    <a:pt x="142" y="48"/>
                    <a:pt x="148" y="67"/>
                  </a:cubicBezTo>
                  <a:cubicBezTo>
                    <a:pt x="154" y="86"/>
                    <a:pt x="173" y="107"/>
                    <a:pt x="186" y="116"/>
                  </a:cubicBezTo>
                  <a:cubicBezTo>
                    <a:pt x="199" y="126"/>
                    <a:pt x="207" y="148"/>
                    <a:pt x="222" y="156"/>
                  </a:cubicBezTo>
                  <a:cubicBezTo>
                    <a:pt x="237" y="163"/>
                    <a:pt x="277" y="184"/>
                    <a:pt x="293" y="208"/>
                  </a:cubicBezTo>
                  <a:cubicBezTo>
                    <a:pt x="309" y="232"/>
                    <a:pt x="355" y="254"/>
                    <a:pt x="377" y="255"/>
                  </a:cubicBezTo>
                  <a:cubicBezTo>
                    <a:pt x="398" y="255"/>
                    <a:pt x="403" y="266"/>
                    <a:pt x="413" y="266"/>
                  </a:cubicBezTo>
                  <a:cubicBezTo>
                    <a:pt x="432" y="269"/>
                    <a:pt x="469" y="265"/>
                    <a:pt x="467" y="278"/>
                  </a:cubicBezTo>
                  <a:cubicBezTo>
                    <a:pt x="466" y="285"/>
                    <a:pt x="466" y="293"/>
                    <a:pt x="462" y="302"/>
                  </a:cubicBezTo>
                  <a:cubicBezTo>
                    <a:pt x="460" y="307"/>
                    <a:pt x="455" y="313"/>
                    <a:pt x="448" y="320"/>
                  </a:cubicBezTo>
                  <a:cubicBezTo>
                    <a:pt x="428" y="338"/>
                    <a:pt x="430" y="334"/>
                    <a:pt x="424" y="344"/>
                  </a:cubicBezTo>
                  <a:cubicBezTo>
                    <a:pt x="420" y="351"/>
                    <a:pt x="356" y="415"/>
                    <a:pt x="327" y="464"/>
                  </a:cubicBezTo>
                  <a:cubicBezTo>
                    <a:pt x="315" y="484"/>
                    <a:pt x="309" y="501"/>
                    <a:pt x="317" y="511"/>
                  </a:cubicBezTo>
                  <a:cubicBezTo>
                    <a:pt x="318" y="512"/>
                    <a:pt x="320" y="513"/>
                    <a:pt x="321" y="514"/>
                  </a:cubicBezTo>
                  <a:cubicBezTo>
                    <a:pt x="284" y="504"/>
                    <a:pt x="291" y="490"/>
                    <a:pt x="264" y="475"/>
                  </a:cubicBezTo>
                  <a:cubicBezTo>
                    <a:pt x="260" y="473"/>
                    <a:pt x="255" y="471"/>
                    <a:pt x="248" y="468"/>
                  </a:cubicBezTo>
                  <a:cubicBezTo>
                    <a:pt x="203" y="450"/>
                    <a:pt x="168" y="431"/>
                    <a:pt x="126" y="436"/>
                  </a:cubicBezTo>
                  <a:cubicBezTo>
                    <a:pt x="124" y="440"/>
                    <a:pt x="121" y="444"/>
                    <a:pt x="117" y="449"/>
                  </a:cubicBezTo>
                  <a:cubicBezTo>
                    <a:pt x="116" y="448"/>
                    <a:pt x="116" y="448"/>
                    <a:pt x="116" y="448"/>
                  </a:cubicBezTo>
                  <a:cubicBezTo>
                    <a:pt x="109" y="447"/>
                    <a:pt x="102" y="448"/>
                    <a:pt x="96" y="450"/>
                  </a:cubicBezTo>
                  <a:cubicBezTo>
                    <a:pt x="95" y="443"/>
                    <a:pt x="95" y="443"/>
                    <a:pt x="95" y="443"/>
                  </a:cubicBezTo>
                  <a:cubicBezTo>
                    <a:pt x="68" y="448"/>
                    <a:pt x="30" y="435"/>
                    <a:pt x="10" y="440"/>
                  </a:cubicBezTo>
                  <a:cubicBezTo>
                    <a:pt x="4" y="440"/>
                    <a:pt x="4" y="440"/>
                    <a:pt x="4" y="440"/>
                  </a:cubicBezTo>
                  <a:cubicBezTo>
                    <a:pt x="6" y="433"/>
                    <a:pt x="8" y="425"/>
                    <a:pt x="10" y="416"/>
                  </a:cubicBezTo>
                  <a:cubicBezTo>
                    <a:pt x="10" y="416"/>
                    <a:pt x="10" y="416"/>
                    <a:pt x="10" y="416"/>
                  </a:cubicBezTo>
                  <a:cubicBezTo>
                    <a:pt x="2" y="399"/>
                    <a:pt x="0" y="397"/>
                    <a:pt x="2" y="373"/>
                  </a:cubicBezTo>
                  <a:cubicBezTo>
                    <a:pt x="3" y="361"/>
                    <a:pt x="8" y="345"/>
                    <a:pt x="13" y="330"/>
                  </a:cubicBezTo>
                  <a:cubicBezTo>
                    <a:pt x="18" y="315"/>
                    <a:pt x="23" y="302"/>
                    <a:pt x="24" y="296"/>
                  </a:cubicBezTo>
                  <a:cubicBezTo>
                    <a:pt x="26" y="286"/>
                    <a:pt x="35" y="267"/>
                    <a:pt x="35" y="266"/>
                  </a:cubicBezTo>
                  <a:cubicBezTo>
                    <a:pt x="35" y="266"/>
                    <a:pt x="35" y="266"/>
                    <a:pt x="35" y="266"/>
                  </a:cubicBezTo>
                  <a:cubicBezTo>
                    <a:pt x="35" y="266"/>
                    <a:pt x="37" y="261"/>
                    <a:pt x="39" y="255"/>
                  </a:cubicBezTo>
                  <a:cubicBezTo>
                    <a:pt x="39" y="255"/>
                    <a:pt x="39" y="255"/>
                    <a:pt x="39" y="255"/>
                  </a:cubicBezTo>
                  <a:cubicBezTo>
                    <a:pt x="45" y="237"/>
                    <a:pt x="54" y="203"/>
                    <a:pt x="52" y="190"/>
                  </a:cubicBezTo>
                  <a:cubicBezTo>
                    <a:pt x="50" y="182"/>
                    <a:pt x="51" y="178"/>
                    <a:pt x="52" y="175"/>
                  </a:cubicBezTo>
                  <a:cubicBezTo>
                    <a:pt x="54" y="171"/>
                    <a:pt x="57" y="168"/>
                    <a:pt x="57" y="156"/>
                  </a:cubicBezTo>
                  <a:cubicBezTo>
                    <a:pt x="57" y="135"/>
                    <a:pt x="72" y="134"/>
                    <a:pt x="72" y="128"/>
                  </a:cubicBezTo>
                  <a:cubicBezTo>
                    <a:pt x="72" y="121"/>
                    <a:pt x="56" y="121"/>
                    <a:pt x="59" y="96"/>
                  </a:cubicBezTo>
                  <a:cubicBezTo>
                    <a:pt x="55" y="86"/>
                    <a:pt x="41" y="79"/>
                    <a:pt x="38" y="56"/>
                  </a:cubicBezTo>
                  <a:cubicBezTo>
                    <a:pt x="37" y="47"/>
                    <a:pt x="33" y="40"/>
                    <a:pt x="30" y="3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18">
              <a:extLst>
                <a:ext uri="{FF2B5EF4-FFF2-40B4-BE49-F238E27FC236}">
                  <a16:creationId xmlns:a16="http://schemas.microsoft.com/office/drawing/2014/main" id="{39DDC89F-1D6F-4B5C-99CA-FF2523DCC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0513" y="2411413"/>
              <a:ext cx="369888" cy="328613"/>
            </a:xfrm>
            <a:custGeom>
              <a:avLst/>
              <a:gdLst>
                <a:gd name="T0" fmla="*/ 69 w 124"/>
                <a:gd name="T1" fmla="*/ 102 h 110"/>
                <a:gd name="T2" fmla="*/ 1 w 124"/>
                <a:gd name="T3" fmla="*/ 98 h 110"/>
                <a:gd name="T4" fmla="*/ 3 w 124"/>
                <a:gd name="T5" fmla="*/ 55 h 110"/>
                <a:gd name="T6" fmla="*/ 15 w 124"/>
                <a:gd name="T7" fmla="*/ 56 h 110"/>
                <a:gd name="T8" fmla="*/ 103 w 124"/>
                <a:gd name="T9" fmla="*/ 3 h 110"/>
                <a:gd name="T10" fmla="*/ 123 w 124"/>
                <a:gd name="T11" fmla="*/ 1 h 110"/>
                <a:gd name="T12" fmla="*/ 124 w 124"/>
                <a:gd name="T13" fmla="*/ 2 h 110"/>
                <a:gd name="T14" fmla="*/ 105 w 124"/>
                <a:gd name="T15" fmla="*/ 27 h 110"/>
                <a:gd name="T16" fmla="*/ 99 w 124"/>
                <a:gd name="T17" fmla="*/ 94 h 110"/>
                <a:gd name="T18" fmla="*/ 77 w 124"/>
                <a:gd name="T19" fmla="*/ 98 h 110"/>
                <a:gd name="T20" fmla="*/ 69 w 124"/>
                <a:gd name="T21" fmla="*/ 10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10">
                  <a:moveTo>
                    <a:pt x="69" y="102"/>
                  </a:moveTo>
                  <a:cubicBezTo>
                    <a:pt x="48" y="110"/>
                    <a:pt x="16" y="105"/>
                    <a:pt x="1" y="98"/>
                  </a:cubicBezTo>
                  <a:cubicBezTo>
                    <a:pt x="0" y="87"/>
                    <a:pt x="2" y="71"/>
                    <a:pt x="3" y="55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57" y="41"/>
                    <a:pt x="79" y="12"/>
                    <a:pt x="103" y="3"/>
                  </a:cubicBezTo>
                  <a:cubicBezTo>
                    <a:pt x="109" y="1"/>
                    <a:pt x="116" y="0"/>
                    <a:pt x="123" y="1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18" y="10"/>
                    <a:pt x="111" y="19"/>
                    <a:pt x="105" y="27"/>
                  </a:cubicBezTo>
                  <a:cubicBezTo>
                    <a:pt x="94" y="44"/>
                    <a:pt x="99" y="88"/>
                    <a:pt x="99" y="94"/>
                  </a:cubicBezTo>
                  <a:cubicBezTo>
                    <a:pt x="98" y="100"/>
                    <a:pt x="86" y="94"/>
                    <a:pt x="77" y="98"/>
                  </a:cubicBezTo>
                  <a:cubicBezTo>
                    <a:pt x="74" y="100"/>
                    <a:pt x="72" y="101"/>
                    <a:pt x="69" y="102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21">
              <a:extLst>
                <a:ext uri="{FF2B5EF4-FFF2-40B4-BE49-F238E27FC236}">
                  <a16:creationId xmlns:a16="http://schemas.microsoft.com/office/drawing/2014/main" id="{3C8C6A93-D0FD-4FD3-89EA-DE6CACFD9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451" y="2374901"/>
              <a:ext cx="298450" cy="203200"/>
            </a:xfrm>
            <a:custGeom>
              <a:avLst/>
              <a:gdLst>
                <a:gd name="T0" fmla="*/ 100 w 100"/>
                <a:gd name="T1" fmla="*/ 15 h 68"/>
                <a:gd name="T2" fmla="*/ 12 w 100"/>
                <a:gd name="T3" fmla="*/ 68 h 68"/>
                <a:gd name="T4" fmla="*/ 0 w 100"/>
                <a:gd name="T5" fmla="*/ 67 h 68"/>
                <a:gd name="T6" fmla="*/ 5 w 100"/>
                <a:gd name="T7" fmla="*/ 21 h 68"/>
                <a:gd name="T8" fmla="*/ 8 w 100"/>
                <a:gd name="T9" fmla="*/ 5 h 68"/>
                <a:gd name="T10" fmla="*/ 14 w 100"/>
                <a:gd name="T11" fmla="*/ 5 h 68"/>
                <a:gd name="T12" fmla="*/ 99 w 100"/>
                <a:gd name="T13" fmla="*/ 8 h 68"/>
                <a:gd name="T14" fmla="*/ 100 w 100"/>
                <a:gd name="T15" fmla="*/ 1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8">
                  <a:moveTo>
                    <a:pt x="100" y="15"/>
                  </a:moveTo>
                  <a:cubicBezTo>
                    <a:pt x="76" y="24"/>
                    <a:pt x="54" y="53"/>
                    <a:pt x="12" y="6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3" y="47"/>
                    <a:pt x="5" y="28"/>
                    <a:pt x="5" y="21"/>
                  </a:cubicBezTo>
                  <a:cubicBezTo>
                    <a:pt x="5" y="16"/>
                    <a:pt x="6" y="11"/>
                    <a:pt x="8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34" y="0"/>
                    <a:pt x="72" y="13"/>
                    <a:pt x="99" y="8"/>
                  </a:cubicBezTo>
                  <a:lnTo>
                    <a:pt x="100" y="15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22">
              <a:extLst>
                <a:ext uri="{FF2B5EF4-FFF2-40B4-BE49-F238E27FC236}">
                  <a16:creationId xmlns:a16="http://schemas.microsoft.com/office/drawing/2014/main" id="{9BEF3819-4E57-40F9-9FB6-86239BDAE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9576" y="1592263"/>
              <a:ext cx="61913" cy="244475"/>
            </a:xfrm>
            <a:custGeom>
              <a:avLst/>
              <a:gdLst>
                <a:gd name="T0" fmla="*/ 4 w 21"/>
                <a:gd name="T1" fmla="*/ 5 h 82"/>
                <a:gd name="T2" fmla="*/ 10 w 21"/>
                <a:gd name="T3" fmla="*/ 0 h 82"/>
                <a:gd name="T4" fmla="*/ 19 w 21"/>
                <a:gd name="T5" fmla="*/ 2 h 82"/>
                <a:gd name="T6" fmla="*/ 19 w 21"/>
                <a:gd name="T7" fmla="*/ 2 h 82"/>
                <a:gd name="T8" fmla="*/ 19 w 21"/>
                <a:gd name="T9" fmla="*/ 17 h 82"/>
                <a:gd name="T10" fmla="*/ 6 w 21"/>
                <a:gd name="T11" fmla="*/ 82 h 82"/>
                <a:gd name="T12" fmla="*/ 2 w 21"/>
                <a:gd name="T13" fmla="*/ 22 h 82"/>
                <a:gd name="T14" fmla="*/ 4 w 21"/>
                <a:gd name="T15" fmla="*/ 11 h 82"/>
                <a:gd name="T16" fmla="*/ 4 w 21"/>
                <a:gd name="T17" fmla="*/ 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82">
                  <a:moveTo>
                    <a:pt x="4" y="5"/>
                  </a:moveTo>
                  <a:cubicBezTo>
                    <a:pt x="5" y="2"/>
                    <a:pt x="6" y="0"/>
                    <a:pt x="10" y="0"/>
                  </a:cubicBezTo>
                  <a:cubicBezTo>
                    <a:pt x="17" y="0"/>
                    <a:pt x="19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5"/>
                    <a:pt x="17" y="9"/>
                    <a:pt x="19" y="17"/>
                  </a:cubicBezTo>
                  <a:cubicBezTo>
                    <a:pt x="21" y="30"/>
                    <a:pt x="12" y="64"/>
                    <a:pt x="6" y="82"/>
                  </a:cubicBezTo>
                  <a:cubicBezTo>
                    <a:pt x="2" y="70"/>
                    <a:pt x="0" y="37"/>
                    <a:pt x="2" y="22"/>
                  </a:cubicBezTo>
                  <a:cubicBezTo>
                    <a:pt x="3" y="17"/>
                    <a:pt x="3" y="14"/>
                    <a:pt x="4" y="11"/>
                  </a:cubicBezTo>
                  <a:cubicBezTo>
                    <a:pt x="4" y="9"/>
                    <a:pt x="4" y="7"/>
                    <a:pt x="4" y="5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23">
              <a:extLst>
                <a:ext uri="{FF2B5EF4-FFF2-40B4-BE49-F238E27FC236}">
                  <a16:creationId xmlns:a16="http://schemas.microsoft.com/office/drawing/2014/main" id="{ACEC3480-321C-4336-AC1E-288D46804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5901" y="795338"/>
              <a:ext cx="425450" cy="830263"/>
            </a:xfrm>
            <a:custGeom>
              <a:avLst/>
              <a:gdLst>
                <a:gd name="T0" fmla="*/ 59 w 143"/>
                <a:gd name="T1" fmla="*/ 120 h 278"/>
                <a:gd name="T2" fmla="*/ 62 w 143"/>
                <a:gd name="T3" fmla="*/ 128 h 278"/>
                <a:gd name="T4" fmla="*/ 54 w 143"/>
                <a:gd name="T5" fmla="*/ 229 h 278"/>
                <a:gd name="T6" fmla="*/ 69 w 143"/>
                <a:gd name="T7" fmla="*/ 272 h 278"/>
                <a:gd name="T8" fmla="*/ 69 w 143"/>
                <a:gd name="T9" fmla="*/ 278 h 278"/>
                <a:gd name="T10" fmla="*/ 37 w 143"/>
                <a:gd name="T11" fmla="*/ 261 h 278"/>
                <a:gd name="T12" fmla="*/ 34 w 143"/>
                <a:gd name="T13" fmla="*/ 257 h 278"/>
                <a:gd name="T14" fmla="*/ 1 w 143"/>
                <a:gd name="T15" fmla="*/ 237 h 278"/>
                <a:gd name="T16" fmla="*/ 8 w 143"/>
                <a:gd name="T17" fmla="*/ 211 h 278"/>
                <a:gd name="T18" fmla="*/ 5 w 143"/>
                <a:gd name="T19" fmla="*/ 83 h 278"/>
                <a:gd name="T20" fmla="*/ 20 w 143"/>
                <a:gd name="T21" fmla="*/ 9 h 278"/>
                <a:gd name="T22" fmla="*/ 72 w 143"/>
                <a:gd name="T23" fmla="*/ 22 h 278"/>
                <a:gd name="T24" fmla="*/ 140 w 143"/>
                <a:gd name="T25" fmla="*/ 94 h 278"/>
                <a:gd name="T26" fmla="*/ 143 w 143"/>
                <a:gd name="T27" fmla="*/ 109 h 278"/>
                <a:gd name="T28" fmla="*/ 62 w 143"/>
                <a:gd name="T29" fmla="*/ 116 h 278"/>
                <a:gd name="T30" fmla="*/ 59 w 143"/>
                <a:gd name="T31" fmla="*/ 12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278">
                  <a:moveTo>
                    <a:pt x="59" y="120"/>
                  </a:moveTo>
                  <a:cubicBezTo>
                    <a:pt x="58" y="122"/>
                    <a:pt x="60" y="124"/>
                    <a:pt x="62" y="128"/>
                  </a:cubicBezTo>
                  <a:cubicBezTo>
                    <a:pt x="70" y="145"/>
                    <a:pt x="53" y="213"/>
                    <a:pt x="54" y="229"/>
                  </a:cubicBezTo>
                  <a:cubicBezTo>
                    <a:pt x="54" y="245"/>
                    <a:pt x="63" y="258"/>
                    <a:pt x="69" y="272"/>
                  </a:cubicBezTo>
                  <a:cubicBezTo>
                    <a:pt x="69" y="274"/>
                    <a:pt x="69" y="276"/>
                    <a:pt x="69" y="278"/>
                  </a:cubicBezTo>
                  <a:cubicBezTo>
                    <a:pt x="45" y="264"/>
                    <a:pt x="59" y="271"/>
                    <a:pt x="37" y="261"/>
                  </a:cubicBezTo>
                  <a:cubicBezTo>
                    <a:pt x="36" y="260"/>
                    <a:pt x="35" y="259"/>
                    <a:pt x="34" y="257"/>
                  </a:cubicBezTo>
                  <a:cubicBezTo>
                    <a:pt x="24" y="248"/>
                    <a:pt x="15" y="241"/>
                    <a:pt x="1" y="237"/>
                  </a:cubicBezTo>
                  <a:cubicBezTo>
                    <a:pt x="0" y="226"/>
                    <a:pt x="6" y="229"/>
                    <a:pt x="8" y="211"/>
                  </a:cubicBezTo>
                  <a:cubicBezTo>
                    <a:pt x="11" y="192"/>
                    <a:pt x="1" y="117"/>
                    <a:pt x="5" y="83"/>
                  </a:cubicBezTo>
                  <a:cubicBezTo>
                    <a:pt x="8" y="48"/>
                    <a:pt x="8" y="14"/>
                    <a:pt x="20" y="9"/>
                  </a:cubicBezTo>
                  <a:cubicBezTo>
                    <a:pt x="33" y="3"/>
                    <a:pt x="43" y="0"/>
                    <a:pt x="72" y="22"/>
                  </a:cubicBezTo>
                  <a:cubicBezTo>
                    <a:pt x="101" y="45"/>
                    <a:pt x="140" y="94"/>
                    <a:pt x="140" y="94"/>
                  </a:cubicBezTo>
                  <a:cubicBezTo>
                    <a:pt x="140" y="94"/>
                    <a:pt x="143" y="103"/>
                    <a:pt x="143" y="109"/>
                  </a:cubicBezTo>
                  <a:cubicBezTo>
                    <a:pt x="143" y="115"/>
                    <a:pt x="74" y="113"/>
                    <a:pt x="62" y="116"/>
                  </a:cubicBezTo>
                  <a:cubicBezTo>
                    <a:pt x="60" y="117"/>
                    <a:pt x="59" y="118"/>
                    <a:pt x="59" y="120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24">
              <a:extLst>
                <a:ext uri="{FF2B5EF4-FFF2-40B4-BE49-F238E27FC236}">
                  <a16:creationId xmlns:a16="http://schemas.microsoft.com/office/drawing/2014/main" id="{871A56F2-6D8F-46FA-ADF6-DFB6AB394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1626" y="1870076"/>
              <a:ext cx="114300" cy="192088"/>
            </a:xfrm>
            <a:custGeom>
              <a:avLst/>
              <a:gdLst>
                <a:gd name="T0" fmla="*/ 32 w 38"/>
                <a:gd name="T1" fmla="*/ 8 h 64"/>
                <a:gd name="T2" fmla="*/ 38 w 38"/>
                <a:gd name="T3" fmla="*/ 0 h 64"/>
                <a:gd name="T4" fmla="*/ 27 w 38"/>
                <a:gd name="T5" fmla="*/ 30 h 64"/>
                <a:gd name="T6" fmla="*/ 16 w 38"/>
                <a:gd name="T7" fmla="*/ 64 h 64"/>
                <a:gd name="T8" fmla="*/ 11 w 38"/>
                <a:gd name="T9" fmla="*/ 29 h 64"/>
                <a:gd name="T10" fmla="*/ 32 w 38"/>
                <a:gd name="T11" fmla="*/ 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64">
                  <a:moveTo>
                    <a:pt x="32" y="8"/>
                  </a:moveTo>
                  <a:cubicBezTo>
                    <a:pt x="35" y="5"/>
                    <a:pt x="37" y="3"/>
                    <a:pt x="38" y="0"/>
                  </a:cubicBezTo>
                  <a:cubicBezTo>
                    <a:pt x="38" y="1"/>
                    <a:pt x="29" y="20"/>
                    <a:pt x="27" y="30"/>
                  </a:cubicBezTo>
                  <a:cubicBezTo>
                    <a:pt x="26" y="36"/>
                    <a:pt x="21" y="49"/>
                    <a:pt x="16" y="64"/>
                  </a:cubicBezTo>
                  <a:cubicBezTo>
                    <a:pt x="8" y="47"/>
                    <a:pt x="0" y="42"/>
                    <a:pt x="11" y="29"/>
                  </a:cubicBezTo>
                  <a:cubicBezTo>
                    <a:pt x="19" y="19"/>
                    <a:pt x="27" y="14"/>
                    <a:pt x="32" y="8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25">
              <a:extLst>
                <a:ext uri="{FF2B5EF4-FFF2-40B4-BE49-F238E27FC236}">
                  <a16:creationId xmlns:a16="http://schemas.microsoft.com/office/drawing/2014/main" id="{F63D15BF-F3FD-4C33-B65C-C99BE4F05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263" y="1479551"/>
              <a:ext cx="485775" cy="482600"/>
            </a:xfrm>
            <a:custGeom>
              <a:avLst/>
              <a:gdLst>
                <a:gd name="T0" fmla="*/ 93 w 163"/>
                <a:gd name="T1" fmla="*/ 8 h 162"/>
                <a:gd name="T2" fmla="*/ 126 w 163"/>
                <a:gd name="T3" fmla="*/ 28 h 162"/>
                <a:gd name="T4" fmla="*/ 129 w 163"/>
                <a:gd name="T5" fmla="*/ 32 h 162"/>
                <a:gd name="T6" fmla="*/ 161 w 163"/>
                <a:gd name="T7" fmla="*/ 49 h 162"/>
                <a:gd name="T8" fmla="*/ 159 w 163"/>
                <a:gd name="T9" fmla="*/ 60 h 162"/>
                <a:gd name="T10" fmla="*/ 163 w 163"/>
                <a:gd name="T11" fmla="*/ 120 h 162"/>
                <a:gd name="T12" fmla="*/ 163 w 163"/>
                <a:gd name="T13" fmla="*/ 120 h 162"/>
                <a:gd name="T14" fmla="*/ 159 w 163"/>
                <a:gd name="T15" fmla="*/ 131 h 162"/>
                <a:gd name="T16" fmla="*/ 159 w 163"/>
                <a:gd name="T17" fmla="*/ 131 h 162"/>
                <a:gd name="T18" fmla="*/ 153 w 163"/>
                <a:gd name="T19" fmla="*/ 139 h 162"/>
                <a:gd name="T20" fmla="*/ 126 w 163"/>
                <a:gd name="T21" fmla="*/ 139 h 162"/>
                <a:gd name="T22" fmla="*/ 109 w 163"/>
                <a:gd name="T23" fmla="*/ 141 h 162"/>
                <a:gd name="T24" fmla="*/ 82 w 163"/>
                <a:gd name="T25" fmla="*/ 160 h 162"/>
                <a:gd name="T26" fmla="*/ 79 w 163"/>
                <a:gd name="T27" fmla="*/ 160 h 162"/>
                <a:gd name="T28" fmla="*/ 67 w 163"/>
                <a:gd name="T29" fmla="*/ 147 h 162"/>
                <a:gd name="T30" fmla="*/ 82 w 163"/>
                <a:gd name="T31" fmla="*/ 137 h 162"/>
                <a:gd name="T32" fmla="*/ 75 w 163"/>
                <a:gd name="T33" fmla="*/ 133 h 162"/>
                <a:gd name="T34" fmla="*/ 52 w 163"/>
                <a:gd name="T35" fmla="*/ 130 h 162"/>
                <a:gd name="T36" fmla="*/ 38 w 163"/>
                <a:gd name="T37" fmla="*/ 130 h 162"/>
                <a:gd name="T38" fmla="*/ 27 w 163"/>
                <a:gd name="T39" fmla="*/ 120 h 162"/>
                <a:gd name="T40" fmla="*/ 1 w 163"/>
                <a:gd name="T41" fmla="*/ 70 h 162"/>
                <a:gd name="T42" fmla="*/ 81 w 163"/>
                <a:gd name="T43" fmla="*/ 5 h 162"/>
                <a:gd name="T44" fmla="*/ 87 w 163"/>
                <a:gd name="T45" fmla="*/ 6 h 162"/>
                <a:gd name="T46" fmla="*/ 93 w 163"/>
                <a:gd name="T47" fmla="*/ 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3" h="162">
                  <a:moveTo>
                    <a:pt x="93" y="8"/>
                  </a:moveTo>
                  <a:cubicBezTo>
                    <a:pt x="107" y="12"/>
                    <a:pt x="116" y="19"/>
                    <a:pt x="126" y="28"/>
                  </a:cubicBezTo>
                  <a:cubicBezTo>
                    <a:pt x="127" y="30"/>
                    <a:pt x="128" y="31"/>
                    <a:pt x="129" y="32"/>
                  </a:cubicBezTo>
                  <a:cubicBezTo>
                    <a:pt x="151" y="42"/>
                    <a:pt x="137" y="35"/>
                    <a:pt x="161" y="49"/>
                  </a:cubicBezTo>
                  <a:cubicBezTo>
                    <a:pt x="160" y="52"/>
                    <a:pt x="160" y="55"/>
                    <a:pt x="159" y="60"/>
                  </a:cubicBezTo>
                  <a:cubicBezTo>
                    <a:pt x="157" y="75"/>
                    <a:pt x="159" y="108"/>
                    <a:pt x="163" y="120"/>
                  </a:cubicBezTo>
                  <a:cubicBezTo>
                    <a:pt x="163" y="120"/>
                    <a:pt x="163" y="120"/>
                    <a:pt x="163" y="120"/>
                  </a:cubicBezTo>
                  <a:cubicBezTo>
                    <a:pt x="161" y="126"/>
                    <a:pt x="159" y="131"/>
                    <a:pt x="159" y="131"/>
                  </a:cubicBezTo>
                  <a:cubicBezTo>
                    <a:pt x="159" y="131"/>
                    <a:pt x="159" y="131"/>
                    <a:pt x="159" y="131"/>
                  </a:cubicBezTo>
                  <a:cubicBezTo>
                    <a:pt x="158" y="134"/>
                    <a:pt x="156" y="136"/>
                    <a:pt x="153" y="139"/>
                  </a:cubicBezTo>
                  <a:cubicBezTo>
                    <a:pt x="134" y="138"/>
                    <a:pt x="131" y="135"/>
                    <a:pt x="126" y="139"/>
                  </a:cubicBezTo>
                  <a:cubicBezTo>
                    <a:pt x="126" y="139"/>
                    <a:pt x="119" y="137"/>
                    <a:pt x="109" y="141"/>
                  </a:cubicBezTo>
                  <a:cubicBezTo>
                    <a:pt x="107" y="154"/>
                    <a:pt x="95" y="162"/>
                    <a:pt x="82" y="160"/>
                  </a:cubicBezTo>
                  <a:cubicBezTo>
                    <a:pt x="81" y="160"/>
                    <a:pt x="80" y="160"/>
                    <a:pt x="79" y="160"/>
                  </a:cubicBezTo>
                  <a:cubicBezTo>
                    <a:pt x="74" y="158"/>
                    <a:pt x="66" y="154"/>
                    <a:pt x="67" y="147"/>
                  </a:cubicBezTo>
                  <a:cubicBezTo>
                    <a:pt x="68" y="141"/>
                    <a:pt x="76" y="137"/>
                    <a:pt x="82" y="137"/>
                  </a:cubicBezTo>
                  <a:cubicBezTo>
                    <a:pt x="78" y="134"/>
                    <a:pt x="76" y="133"/>
                    <a:pt x="75" y="133"/>
                  </a:cubicBezTo>
                  <a:cubicBezTo>
                    <a:pt x="68" y="131"/>
                    <a:pt x="60" y="130"/>
                    <a:pt x="52" y="130"/>
                  </a:cubicBezTo>
                  <a:cubicBezTo>
                    <a:pt x="48" y="130"/>
                    <a:pt x="42" y="131"/>
                    <a:pt x="38" y="130"/>
                  </a:cubicBezTo>
                  <a:cubicBezTo>
                    <a:pt x="34" y="128"/>
                    <a:pt x="30" y="123"/>
                    <a:pt x="27" y="120"/>
                  </a:cubicBezTo>
                  <a:cubicBezTo>
                    <a:pt x="13" y="107"/>
                    <a:pt x="1" y="90"/>
                    <a:pt x="1" y="70"/>
                  </a:cubicBezTo>
                  <a:cubicBezTo>
                    <a:pt x="0" y="28"/>
                    <a:pt x="43" y="0"/>
                    <a:pt x="81" y="5"/>
                  </a:cubicBezTo>
                  <a:cubicBezTo>
                    <a:pt x="83" y="6"/>
                    <a:pt x="85" y="6"/>
                    <a:pt x="87" y="6"/>
                  </a:cubicBezTo>
                  <a:cubicBezTo>
                    <a:pt x="89" y="7"/>
                    <a:pt x="91" y="7"/>
                    <a:pt x="93" y="8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26">
              <a:extLst>
                <a:ext uri="{FF2B5EF4-FFF2-40B4-BE49-F238E27FC236}">
                  <a16:creationId xmlns:a16="http://schemas.microsoft.com/office/drawing/2014/main" id="{3AA790B2-5913-427D-8B7B-B2F5A9DBD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2676" y="1455738"/>
              <a:ext cx="387350" cy="512763"/>
            </a:xfrm>
            <a:custGeom>
              <a:avLst/>
              <a:gdLst>
                <a:gd name="T0" fmla="*/ 124 w 130"/>
                <a:gd name="T1" fmla="*/ 13 h 172"/>
                <a:gd name="T2" fmla="*/ 44 w 130"/>
                <a:gd name="T3" fmla="*/ 78 h 172"/>
                <a:gd name="T4" fmla="*/ 70 w 130"/>
                <a:gd name="T5" fmla="*/ 128 h 172"/>
                <a:gd name="T6" fmla="*/ 81 w 130"/>
                <a:gd name="T7" fmla="*/ 138 h 172"/>
                <a:gd name="T8" fmla="*/ 95 w 130"/>
                <a:gd name="T9" fmla="*/ 138 h 172"/>
                <a:gd name="T10" fmla="*/ 118 w 130"/>
                <a:gd name="T11" fmla="*/ 141 h 172"/>
                <a:gd name="T12" fmla="*/ 125 w 130"/>
                <a:gd name="T13" fmla="*/ 145 h 172"/>
                <a:gd name="T14" fmla="*/ 110 w 130"/>
                <a:gd name="T15" fmla="*/ 155 h 172"/>
                <a:gd name="T16" fmla="*/ 122 w 130"/>
                <a:gd name="T17" fmla="*/ 168 h 172"/>
                <a:gd name="T18" fmla="*/ 125 w 130"/>
                <a:gd name="T19" fmla="*/ 168 h 172"/>
                <a:gd name="T20" fmla="*/ 35 w 130"/>
                <a:gd name="T21" fmla="*/ 139 h 172"/>
                <a:gd name="T22" fmla="*/ 18 w 130"/>
                <a:gd name="T23" fmla="*/ 40 h 172"/>
                <a:gd name="T24" fmla="*/ 69 w 130"/>
                <a:gd name="T25" fmla="*/ 12 h 172"/>
                <a:gd name="T26" fmla="*/ 122 w 130"/>
                <a:gd name="T27" fmla="*/ 8 h 172"/>
                <a:gd name="T28" fmla="*/ 113 w 130"/>
                <a:gd name="T29" fmla="*/ 8 h 172"/>
                <a:gd name="T30" fmla="*/ 130 w 130"/>
                <a:gd name="T31" fmla="*/ 14 h 172"/>
                <a:gd name="T32" fmla="*/ 124 w 130"/>
                <a:gd name="T33" fmla="*/ 1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0" h="172">
                  <a:moveTo>
                    <a:pt x="124" y="13"/>
                  </a:moveTo>
                  <a:cubicBezTo>
                    <a:pt x="86" y="8"/>
                    <a:pt x="43" y="36"/>
                    <a:pt x="44" y="78"/>
                  </a:cubicBezTo>
                  <a:cubicBezTo>
                    <a:pt x="44" y="98"/>
                    <a:pt x="56" y="115"/>
                    <a:pt x="70" y="128"/>
                  </a:cubicBezTo>
                  <a:cubicBezTo>
                    <a:pt x="73" y="131"/>
                    <a:pt x="77" y="136"/>
                    <a:pt x="81" y="138"/>
                  </a:cubicBezTo>
                  <a:cubicBezTo>
                    <a:pt x="85" y="139"/>
                    <a:pt x="91" y="138"/>
                    <a:pt x="95" y="138"/>
                  </a:cubicBezTo>
                  <a:cubicBezTo>
                    <a:pt x="103" y="138"/>
                    <a:pt x="111" y="139"/>
                    <a:pt x="118" y="141"/>
                  </a:cubicBezTo>
                  <a:cubicBezTo>
                    <a:pt x="117" y="142"/>
                    <a:pt x="118" y="145"/>
                    <a:pt x="125" y="145"/>
                  </a:cubicBezTo>
                  <a:cubicBezTo>
                    <a:pt x="119" y="145"/>
                    <a:pt x="111" y="149"/>
                    <a:pt x="110" y="155"/>
                  </a:cubicBezTo>
                  <a:cubicBezTo>
                    <a:pt x="109" y="162"/>
                    <a:pt x="117" y="166"/>
                    <a:pt x="122" y="168"/>
                  </a:cubicBezTo>
                  <a:cubicBezTo>
                    <a:pt x="123" y="168"/>
                    <a:pt x="124" y="168"/>
                    <a:pt x="125" y="168"/>
                  </a:cubicBezTo>
                  <a:cubicBezTo>
                    <a:pt x="83" y="171"/>
                    <a:pt x="69" y="172"/>
                    <a:pt x="35" y="139"/>
                  </a:cubicBezTo>
                  <a:cubicBezTo>
                    <a:pt x="0" y="105"/>
                    <a:pt x="12" y="52"/>
                    <a:pt x="18" y="40"/>
                  </a:cubicBezTo>
                  <a:cubicBezTo>
                    <a:pt x="24" y="27"/>
                    <a:pt x="41" y="23"/>
                    <a:pt x="69" y="12"/>
                  </a:cubicBezTo>
                  <a:cubicBezTo>
                    <a:pt x="96" y="0"/>
                    <a:pt x="122" y="8"/>
                    <a:pt x="122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7" y="9"/>
                    <a:pt x="130" y="14"/>
                  </a:cubicBezTo>
                  <a:cubicBezTo>
                    <a:pt x="128" y="14"/>
                    <a:pt x="126" y="14"/>
                    <a:pt x="124" y="13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8AE9AFA0-D259-4C52-AC1C-C92237618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9976" y="3267076"/>
              <a:ext cx="101600" cy="50800"/>
            </a:xfrm>
            <a:custGeom>
              <a:avLst/>
              <a:gdLst>
                <a:gd name="T0" fmla="*/ 34 w 34"/>
                <a:gd name="T1" fmla="*/ 11 h 17"/>
                <a:gd name="T2" fmla="*/ 20 w 34"/>
                <a:gd name="T3" fmla="*/ 13 h 17"/>
                <a:gd name="T4" fmla="*/ 10 w 34"/>
                <a:gd name="T5" fmla="*/ 4 h 17"/>
                <a:gd name="T6" fmla="*/ 27 w 34"/>
                <a:gd name="T7" fmla="*/ 1 h 17"/>
                <a:gd name="T8" fmla="*/ 31 w 34"/>
                <a:gd name="T9" fmla="*/ 0 h 17"/>
                <a:gd name="T10" fmla="*/ 34 w 34"/>
                <a:gd name="T11" fmla="*/ 0 h 17"/>
                <a:gd name="T12" fmla="*/ 34 w 34"/>
                <a:gd name="T1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7">
                  <a:moveTo>
                    <a:pt x="34" y="11"/>
                  </a:moveTo>
                  <a:cubicBezTo>
                    <a:pt x="29" y="12"/>
                    <a:pt x="24" y="12"/>
                    <a:pt x="20" y="13"/>
                  </a:cubicBezTo>
                  <a:cubicBezTo>
                    <a:pt x="10" y="17"/>
                    <a:pt x="0" y="6"/>
                    <a:pt x="10" y="4"/>
                  </a:cubicBezTo>
                  <a:cubicBezTo>
                    <a:pt x="18" y="3"/>
                    <a:pt x="22" y="2"/>
                    <a:pt x="27" y="1"/>
                  </a:cubicBezTo>
                  <a:cubicBezTo>
                    <a:pt x="28" y="1"/>
                    <a:pt x="30" y="0"/>
                    <a:pt x="31" y="0"/>
                  </a:cubicBezTo>
                  <a:cubicBezTo>
                    <a:pt x="32" y="0"/>
                    <a:pt x="33" y="0"/>
                    <a:pt x="34" y="0"/>
                  </a:cubicBezTo>
                  <a:lnTo>
                    <a:pt x="34" y="11"/>
                  </a:ln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3B2AAE82-282B-408A-80E1-69BE4D0F1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301" y="2703513"/>
              <a:ext cx="635000" cy="671513"/>
            </a:xfrm>
            <a:custGeom>
              <a:avLst/>
              <a:gdLst>
                <a:gd name="T0" fmla="*/ 5 w 213"/>
                <a:gd name="T1" fmla="*/ 181 h 225"/>
                <a:gd name="T2" fmla="*/ 82 w 213"/>
                <a:gd name="T3" fmla="*/ 174 h 225"/>
                <a:gd name="T4" fmla="*/ 113 w 213"/>
                <a:gd name="T5" fmla="*/ 122 h 225"/>
                <a:gd name="T6" fmla="*/ 145 w 213"/>
                <a:gd name="T7" fmla="*/ 0 h 225"/>
                <a:gd name="T8" fmla="*/ 213 w 213"/>
                <a:gd name="T9" fmla="*/ 4 h 225"/>
                <a:gd name="T10" fmla="*/ 213 w 213"/>
                <a:gd name="T11" fmla="*/ 4 h 225"/>
                <a:gd name="T12" fmla="*/ 195 w 213"/>
                <a:gd name="T13" fmla="*/ 58 h 225"/>
                <a:gd name="T14" fmla="*/ 147 w 213"/>
                <a:gd name="T15" fmla="*/ 146 h 225"/>
                <a:gd name="T16" fmla="*/ 123 w 213"/>
                <a:gd name="T17" fmla="*/ 199 h 225"/>
                <a:gd name="T18" fmla="*/ 74 w 213"/>
                <a:gd name="T19" fmla="*/ 211 h 225"/>
                <a:gd name="T20" fmla="*/ 47 w 213"/>
                <a:gd name="T21" fmla="*/ 217 h 225"/>
                <a:gd name="T22" fmla="*/ 27 w 213"/>
                <a:gd name="T23" fmla="*/ 207 h 225"/>
                <a:gd name="T24" fmla="*/ 40 w 213"/>
                <a:gd name="T25" fmla="*/ 201 h 225"/>
                <a:gd name="T26" fmla="*/ 14 w 213"/>
                <a:gd name="T27" fmla="*/ 200 h 225"/>
                <a:gd name="T28" fmla="*/ 14 w 213"/>
                <a:gd name="T29" fmla="*/ 189 h 225"/>
                <a:gd name="T30" fmla="*/ 11 w 213"/>
                <a:gd name="T31" fmla="*/ 189 h 225"/>
                <a:gd name="T32" fmla="*/ 7 w 213"/>
                <a:gd name="T33" fmla="*/ 190 h 225"/>
                <a:gd name="T34" fmla="*/ 7 w 213"/>
                <a:gd name="T35" fmla="*/ 190 h 225"/>
                <a:gd name="T36" fmla="*/ 5 w 213"/>
                <a:gd name="T37" fmla="*/ 181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3" h="225">
                  <a:moveTo>
                    <a:pt x="5" y="181"/>
                  </a:moveTo>
                  <a:cubicBezTo>
                    <a:pt x="30" y="177"/>
                    <a:pt x="55" y="172"/>
                    <a:pt x="82" y="174"/>
                  </a:cubicBezTo>
                  <a:cubicBezTo>
                    <a:pt x="110" y="174"/>
                    <a:pt x="107" y="140"/>
                    <a:pt x="113" y="122"/>
                  </a:cubicBezTo>
                  <a:cubicBezTo>
                    <a:pt x="117" y="91"/>
                    <a:pt x="130" y="27"/>
                    <a:pt x="145" y="0"/>
                  </a:cubicBezTo>
                  <a:cubicBezTo>
                    <a:pt x="160" y="7"/>
                    <a:pt x="192" y="12"/>
                    <a:pt x="213" y="4"/>
                  </a:cubicBezTo>
                  <a:cubicBezTo>
                    <a:pt x="213" y="4"/>
                    <a:pt x="213" y="4"/>
                    <a:pt x="213" y="4"/>
                  </a:cubicBezTo>
                  <a:cubicBezTo>
                    <a:pt x="211" y="19"/>
                    <a:pt x="208" y="34"/>
                    <a:pt x="195" y="58"/>
                  </a:cubicBezTo>
                  <a:cubicBezTo>
                    <a:pt x="175" y="93"/>
                    <a:pt x="162" y="121"/>
                    <a:pt x="147" y="146"/>
                  </a:cubicBezTo>
                  <a:cubicBezTo>
                    <a:pt x="133" y="169"/>
                    <a:pt x="135" y="187"/>
                    <a:pt x="123" y="199"/>
                  </a:cubicBezTo>
                  <a:cubicBezTo>
                    <a:pt x="111" y="210"/>
                    <a:pt x="101" y="211"/>
                    <a:pt x="74" y="211"/>
                  </a:cubicBezTo>
                  <a:cubicBezTo>
                    <a:pt x="60" y="211"/>
                    <a:pt x="56" y="209"/>
                    <a:pt x="47" y="217"/>
                  </a:cubicBezTo>
                  <a:cubicBezTo>
                    <a:pt x="38" y="225"/>
                    <a:pt x="17" y="214"/>
                    <a:pt x="27" y="207"/>
                  </a:cubicBezTo>
                  <a:cubicBezTo>
                    <a:pt x="32" y="203"/>
                    <a:pt x="36" y="202"/>
                    <a:pt x="40" y="201"/>
                  </a:cubicBezTo>
                  <a:cubicBezTo>
                    <a:pt x="34" y="201"/>
                    <a:pt x="24" y="200"/>
                    <a:pt x="14" y="200"/>
                  </a:cubicBezTo>
                  <a:cubicBezTo>
                    <a:pt x="14" y="189"/>
                    <a:pt x="14" y="189"/>
                    <a:pt x="14" y="189"/>
                  </a:cubicBezTo>
                  <a:cubicBezTo>
                    <a:pt x="13" y="189"/>
                    <a:pt x="12" y="189"/>
                    <a:pt x="11" y="189"/>
                  </a:cubicBezTo>
                  <a:cubicBezTo>
                    <a:pt x="10" y="189"/>
                    <a:pt x="8" y="190"/>
                    <a:pt x="7" y="190"/>
                  </a:cubicBezTo>
                  <a:cubicBezTo>
                    <a:pt x="7" y="190"/>
                    <a:pt x="7" y="190"/>
                    <a:pt x="7" y="190"/>
                  </a:cubicBezTo>
                  <a:cubicBezTo>
                    <a:pt x="5" y="188"/>
                    <a:pt x="0" y="190"/>
                    <a:pt x="5" y="181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Freeform 178">
              <a:extLst>
                <a:ext uri="{FF2B5EF4-FFF2-40B4-BE49-F238E27FC236}">
                  <a16:creationId xmlns:a16="http://schemas.microsoft.com/office/drawing/2014/main" id="{BE0DFCC8-B95D-4742-A678-F35AA3B0A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8563" y="2714626"/>
              <a:ext cx="573088" cy="652463"/>
            </a:xfrm>
            <a:custGeom>
              <a:avLst/>
              <a:gdLst>
                <a:gd name="T0" fmla="*/ 188 w 192"/>
                <a:gd name="T1" fmla="*/ 0 h 218"/>
                <a:gd name="T2" fmla="*/ 170 w 192"/>
                <a:gd name="T3" fmla="*/ 53 h 218"/>
                <a:gd name="T4" fmla="*/ 122 w 192"/>
                <a:gd name="T5" fmla="*/ 141 h 218"/>
                <a:gd name="T6" fmla="*/ 109 w 192"/>
                <a:gd name="T7" fmla="*/ 172 h 218"/>
                <a:gd name="T8" fmla="*/ 99 w 192"/>
                <a:gd name="T9" fmla="*/ 193 h 218"/>
                <a:gd name="T10" fmla="*/ 83 w 192"/>
                <a:gd name="T11" fmla="*/ 202 h 218"/>
                <a:gd name="T12" fmla="*/ 60 w 192"/>
                <a:gd name="T13" fmla="*/ 205 h 218"/>
                <a:gd name="T14" fmla="*/ 51 w 192"/>
                <a:gd name="T15" fmla="*/ 205 h 218"/>
                <a:gd name="T16" fmla="*/ 51 w 192"/>
                <a:gd name="T17" fmla="*/ 205 h 218"/>
                <a:gd name="T18" fmla="*/ 51 w 192"/>
                <a:gd name="T19" fmla="*/ 205 h 218"/>
                <a:gd name="T20" fmla="*/ 40 w 192"/>
                <a:gd name="T21" fmla="*/ 204 h 218"/>
                <a:gd name="T22" fmla="*/ 31 w 192"/>
                <a:gd name="T23" fmla="*/ 206 h 218"/>
                <a:gd name="T24" fmla="*/ 22 w 192"/>
                <a:gd name="T25" fmla="*/ 211 h 218"/>
                <a:gd name="T26" fmla="*/ 15 w 192"/>
                <a:gd name="T27" fmla="*/ 214 h 218"/>
                <a:gd name="T28" fmla="*/ 7 w 192"/>
                <a:gd name="T29" fmla="*/ 211 h 218"/>
                <a:gd name="T30" fmla="*/ 5 w 192"/>
                <a:gd name="T31" fmla="*/ 209 h 218"/>
                <a:gd name="T32" fmla="*/ 4 w 192"/>
                <a:gd name="T33" fmla="*/ 207 h 218"/>
                <a:gd name="T34" fmla="*/ 6 w 192"/>
                <a:gd name="T35" fmla="*/ 205 h 218"/>
                <a:gd name="T36" fmla="*/ 6 w 192"/>
                <a:gd name="T37" fmla="*/ 204 h 218"/>
                <a:gd name="T38" fmla="*/ 17 w 192"/>
                <a:gd name="T39" fmla="*/ 199 h 218"/>
                <a:gd name="T40" fmla="*/ 30 w 192"/>
                <a:gd name="T41" fmla="*/ 196 h 218"/>
                <a:gd name="T42" fmla="*/ 39 w 192"/>
                <a:gd name="T43" fmla="*/ 193 h 218"/>
                <a:gd name="T44" fmla="*/ 42 w 192"/>
                <a:gd name="T45" fmla="*/ 192 h 218"/>
                <a:gd name="T46" fmla="*/ 43 w 192"/>
                <a:gd name="T47" fmla="*/ 192 h 218"/>
                <a:gd name="T48" fmla="*/ 43 w 192"/>
                <a:gd name="T49" fmla="*/ 192 h 218"/>
                <a:gd name="T50" fmla="*/ 43 w 192"/>
                <a:gd name="T51" fmla="*/ 188 h 218"/>
                <a:gd name="T52" fmla="*/ 28 w 192"/>
                <a:gd name="T53" fmla="*/ 192 h 218"/>
                <a:gd name="T54" fmla="*/ 16 w 192"/>
                <a:gd name="T55" fmla="*/ 195 h 218"/>
                <a:gd name="T56" fmla="*/ 3 w 192"/>
                <a:gd name="T57" fmla="*/ 201 h 218"/>
                <a:gd name="T58" fmla="*/ 3 w 192"/>
                <a:gd name="T59" fmla="*/ 201 h 218"/>
                <a:gd name="T60" fmla="*/ 0 w 192"/>
                <a:gd name="T61" fmla="*/ 207 h 218"/>
                <a:gd name="T62" fmla="*/ 1 w 192"/>
                <a:gd name="T63" fmla="*/ 212 h 218"/>
                <a:gd name="T64" fmla="*/ 7 w 192"/>
                <a:gd name="T65" fmla="*/ 216 h 218"/>
                <a:gd name="T66" fmla="*/ 15 w 192"/>
                <a:gd name="T67" fmla="*/ 218 h 218"/>
                <a:gd name="T68" fmla="*/ 25 w 192"/>
                <a:gd name="T69" fmla="*/ 214 h 218"/>
                <a:gd name="T70" fmla="*/ 33 w 192"/>
                <a:gd name="T71" fmla="*/ 210 h 218"/>
                <a:gd name="T72" fmla="*/ 40 w 192"/>
                <a:gd name="T73" fmla="*/ 209 h 218"/>
                <a:gd name="T74" fmla="*/ 51 w 192"/>
                <a:gd name="T75" fmla="*/ 209 h 218"/>
                <a:gd name="T76" fmla="*/ 51 w 192"/>
                <a:gd name="T77" fmla="*/ 207 h 218"/>
                <a:gd name="T78" fmla="*/ 51 w 192"/>
                <a:gd name="T79" fmla="*/ 209 h 218"/>
                <a:gd name="T80" fmla="*/ 60 w 192"/>
                <a:gd name="T81" fmla="*/ 209 h 218"/>
                <a:gd name="T82" fmla="*/ 85 w 192"/>
                <a:gd name="T83" fmla="*/ 206 h 218"/>
                <a:gd name="T84" fmla="*/ 102 w 192"/>
                <a:gd name="T85" fmla="*/ 196 h 218"/>
                <a:gd name="T86" fmla="*/ 113 w 192"/>
                <a:gd name="T87" fmla="*/ 173 h 218"/>
                <a:gd name="T88" fmla="*/ 126 w 192"/>
                <a:gd name="T89" fmla="*/ 144 h 218"/>
                <a:gd name="T90" fmla="*/ 174 w 192"/>
                <a:gd name="T91" fmla="*/ 55 h 218"/>
                <a:gd name="T92" fmla="*/ 192 w 192"/>
                <a:gd name="T93" fmla="*/ 0 h 218"/>
                <a:gd name="T94" fmla="*/ 188 w 192"/>
                <a:gd name="T95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2" h="218">
                  <a:moveTo>
                    <a:pt x="188" y="0"/>
                  </a:moveTo>
                  <a:cubicBezTo>
                    <a:pt x="186" y="15"/>
                    <a:pt x="183" y="29"/>
                    <a:pt x="170" y="53"/>
                  </a:cubicBezTo>
                  <a:cubicBezTo>
                    <a:pt x="151" y="88"/>
                    <a:pt x="138" y="116"/>
                    <a:pt x="122" y="141"/>
                  </a:cubicBezTo>
                  <a:cubicBezTo>
                    <a:pt x="115" y="153"/>
                    <a:pt x="112" y="163"/>
                    <a:pt x="109" y="172"/>
                  </a:cubicBezTo>
                  <a:cubicBezTo>
                    <a:pt x="107" y="181"/>
                    <a:pt x="104" y="188"/>
                    <a:pt x="99" y="193"/>
                  </a:cubicBezTo>
                  <a:cubicBezTo>
                    <a:pt x="94" y="198"/>
                    <a:pt x="89" y="201"/>
                    <a:pt x="83" y="202"/>
                  </a:cubicBezTo>
                  <a:cubicBezTo>
                    <a:pt x="78" y="204"/>
                    <a:pt x="70" y="205"/>
                    <a:pt x="60" y="205"/>
                  </a:cubicBezTo>
                  <a:cubicBezTo>
                    <a:pt x="57" y="205"/>
                    <a:pt x="54" y="205"/>
                    <a:pt x="51" y="205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46" y="205"/>
                    <a:pt x="43" y="204"/>
                    <a:pt x="40" y="204"/>
                  </a:cubicBezTo>
                  <a:cubicBezTo>
                    <a:pt x="37" y="204"/>
                    <a:pt x="34" y="205"/>
                    <a:pt x="31" y="206"/>
                  </a:cubicBezTo>
                  <a:cubicBezTo>
                    <a:pt x="28" y="207"/>
                    <a:pt x="26" y="208"/>
                    <a:pt x="22" y="211"/>
                  </a:cubicBezTo>
                  <a:cubicBezTo>
                    <a:pt x="21" y="213"/>
                    <a:pt x="18" y="214"/>
                    <a:pt x="15" y="214"/>
                  </a:cubicBezTo>
                  <a:cubicBezTo>
                    <a:pt x="12" y="214"/>
                    <a:pt x="9" y="213"/>
                    <a:pt x="7" y="211"/>
                  </a:cubicBezTo>
                  <a:cubicBezTo>
                    <a:pt x="6" y="211"/>
                    <a:pt x="5" y="210"/>
                    <a:pt x="5" y="209"/>
                  </a:cubicBezTo>
                  <a:cubicBezTo>
                    <a:pt x="4" y="208"/>
                    <a:pt x="4" y="208"/>
                    <a:pt x="4" y="207"/>
                  </a:cubicBezTo>
                  <a:cubicBezTo>
                    <a:pt x="4" y="207"/>
                    <a:pt x="4" y="206"/>
                    <a:pt x="6" y="205"/>
                  </a:cubicBezTo>
                  <a:cubicBezTo>
                    <a:pt x="6" y="204"/>
                    <a:pt x="6" y="204"/>
                    <a:pt x="6" y="204"/>
                  </a:cubicBezTo>
                  <a:cubicBezTo>
                    <a:pt x="10" y="201"/>
                    <a:pt x="14" y="200"/>
                    <a:pt x="17" y="199"/>
                  </a:cubicBezTo>
                  <a:cubicBezTo>
                    <a:pt x="21" y="198"/>
                    <a:pt x="26" y="198"/>
                    <a:pt x="30" y="196"/>
                  </a:cubicBezTo>
                  <a:cubicBezTo>
                    <a:pt x="34" y="194"/>
                    <a:pt x="37" y="193"/>
                    <a:pt x="39" y="193"/>
                  </a:cubicBezTo>
                  <a:cubicBezTo>
                    <a:pt x="41" y="192"/>
                    <a:pt x="42" y="192"/>
                    <a:pt x="42" y="192"/>
                  </a:cubicBezTo>
                  <a:cubicBezTo>
                    <a:pt x="43" y="192"/>
                    <a:pt x="43" y="192"/>
                    <a:pt x="43" y="192"/>
                  </a:cubicBezTo>
                  <a:cubicBezTo>
                    <a:pt x="43" y="192"/>
                    <a:pt x="43" y="192"/>
                    <a:pt x="43" y="192"/>
                  </a:cubicBezTo>
                  <a:cubicBezTo>
                    <a:pt x="43" y="188"/>
                    <a:pt x="43" y="188"/>
                    <a:pt x="43" y="188"/>
                  </a:cubicBezTo>
                  <a:cubicBezTo>
                    <a:pt x="43" y="188"/>
                    <a:pt x="36" y="188"/>
                    <a:pt x="28" y="192"/>
                  </a:cubicBezTo>
                  <a:cubicBezTo>
                    <a:pt x="25" y="194"/>
                    <a:pt x="21" y="194"/>
                    <a:pt x="16" y="195"/>
                  </a:cubicBezTo>
                  <a:cubicBezTo>
                    <a:pt x="12" y="196"/>
                    <a:pt x="8" y="197"/>
                    <a:pt x="3" y="201"/>
                  </a:cubicBezTo>
                  <a:cubicBezTo>
                    <a:pt x="3" y="201"/>
                    <a:pt x="3" y="201"/>
                    <a:pt x="3" y="201"/>
                  </a:cubicBezTo>
                  <a:cubicBezTo>
                    <a:pt x="1" y="203"/>
                    <a:pt x="0" y="205"/>
                    <a:pt x="0" y="207"/>
                  </a:cubicBezTo>
                  <a:cubicBezTo>
                    <a:pt x="0" y="209"/>
                    <a:pt x="0" y="210"/>
                    <a:pt x="1" y="212"/>
                  </a:cubicBezTo>
                  <a:cubicBezTo>
                    <a:pt x="3" y="214"/>
                    <a:pt x="5" y="215"/>
                    <a:pt x="7" y="216"/>
                  </a:cubicBezTo>
                  <a:cubicBezTo>
                    <a:pt x="10" y="217"/>
                    <a:pt x="13" y="218"/>
                    <a:pt x="15" y="218"/>
                  </a:cubicBezTo>
                  <a:cubicBezTo>
                    <a:pt x="19" y="218"/>
                    <a:pt x="22" y="217"/>
                    <a:pt x="25" y="214"/>
                  </a:cubicBezTo>
                  <a:cubicBezTo>
                    <a:pt x="28" y="212"/>
                    <a:pt x="31" y="210"/>
                    <a:pt x="33" y="210"/>
                  </a:cubicBezTo>
                  <a:cubicBezTo>
                    <a:pt x="35" y="209"/>
                    <a:pt x="37" y="209"/>
                    <a:pt x="40" y="209"/>
                  </a:cubicBezTo>
                  <a:cubicBezTo>
                    <a:pt x="43" y="209"/>
                    <a:pt x="46" y="209"/>
                    <a:pt x="51" y="209"/>
                  </a:cubicBezTo>
                  <a:cubicBezTo>
                    <a:pt x="51" y="207"/>
                    <a:pt x="51" y="207"/>
                    <a:pt x="51" y="207"/>
                  </a:cubicBezTo>
                  <a:cubicBezTo>
                    <a:pt x="51" y="209"/>
                    <a:pt x="51" y="209"/>
                    <a:pt x="51" y="209"/>
                  </a:cubicBezTo>
                  <a:cubicBezTo>
                    <a:pt x="54" y="209"/>
                    <a:pt x="57" y="209"/>
                    <a:pt x="60" y="209"/>
                  </a:cubicBezTo>
                  <a:cubicBezTo>
                    <a:pt x="70" y="209"/>
                    <a:pt x="78" y="208"/>
                    <a:pt x="85" y="206"/>
                  </a:cubicBezTo>
                  <a:cubicBezTo>
                    <a:pt x="91" y="205"/>
                    <a:pt x="96" y="201"/>
                    <a:pt x="102" y="196"/>
                  </a:cubicBezTo>
                  <a:cubicBezTo>
                    <a:pt x="108" y="190"/>
                    <a:pt x="111" y="182"/>
                    <a:pt x="113" y="173"/>
                  </a:cubicBezTo>
                  <a:cubicBezTo>
                    <a:pt x="116" y="165"/>
                    <a:pt x="119" y="155"/>
                    <a:pt x="126" y="144"/>
                  </a:cubicBezTo>
                  <a:cubicBezTo>
                    <a:pt x="141" y="118"/>
                    <a:pt x="154" y="90"/>
                    <a:pt x="174" y="55"/>
                  </a:cubicBezTo>
                  <a:cubicBezTo>
                    <a:pt x="187" y="31"/>
                    <a:pt x="190" y="16"/>
                    <a:pt x="192" y="0"/>
                  </a:cubicBezTo>
                  <a:cubicBezTo>
                    <a:pt x="188" y="0"/>
                    <a:pt x="188" y="0"/>
                    <a:pt x="1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0" name="Freeform 179">
              <a:extLst>
                <a:ext uri="{FF2B5EF4-FFF2-40B4-BE49-F238E27FC236}">
                  <a16:creationId xmlns:a16="http://schemas.microsoft.com/office/drawing/2014/main" id="{332CFEA7-DA74-4591-BB4E-4F15EE9C8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2676" y="3246438"/>
              <a:ext cx="187325" cy="69850"/>
            </a:xfrm>
            <a:custGeom>
              <a:avLst/>
              <a:gdLst>
                <a:gd name="T0" fmla="*/ 56 w 63"/>
                <a:gd name="T1" fmla="*/ 17 h 23"/>
                <a:gd name="T2" fmla="*/ 55 w 63"/>
                <a:gd name="T3" fmla="*/ 17 h 23"/>
                <a:gd name="T4" fmla="*/ 33 w 63"/>
                <a:gd name="T5" fmla="*/ 16 h 23"/>
                <a:gd name="T6" fmla="*/ 30 w 63"/>
                <a:gd name="T7" fmla="*/ 16 h 23"/>
                <a:gd name="T8" fmla="*/ 15 w 63"/>
                <a:gd name="T9" fmla="*/ 18 h 23"/>
                <a:gd name="T10" fmla="*/ 12 w 63"/>
                <a:gd name="T11" fmla="*/ 19 h 23"/>
                <a:gd name="T12" fmla="*/ 6 w 63"/>
                <a:gd name="T13" fmla="*/ 17 h 23"/>
                <a:gd name="T14" fmla="*/ 4 w 63"/>
                <a:gd name="T15" fmla="*/ 15 h 23"/>
                <a:gd name="T16" fmla="*/ 4 w 63"/>
                <a:gd name="T17" fmla="*/ 14 h 23"/>
                <a:gd name="T18" fmla="*/ 6 w 63"/>
                <a:gd name="T19" fmla="*/ 14 h 23"/>
                <a:gd name="T20" fmla="*/ 23 w 63"/>
                <a:gd name="T21" fmla="*/ 10 h 23"/>
                <a:gd name="T22" fmla="*/ 23 w 63"/>
                <a:gd name="T23" fmla="*/ 10 h 23"/>
                <a:gd name="T24" fmla="*/ 23 w 63"/>
                <a:gd name="T25" fmla="*/ 10 h 23"/>
                <a:gd name="T26" fmla="*/ 27 w 63"/>
                <a:gd name="T27" fmla="*/ 10 h 23"/>
                <a:gd name="T28" fmla="*/ 30 w 63"/>
                <a:gd name="T29" fmla="*/ 10 h 23"/>
                <a:gd name="T30" fmla="*/ 30 w 63"/>
                <a:gd name="T31" fmla="*/ 10 h 23"/>
                <a:gd name="T32" fmla="*/ 30 w 63"/>
                <a:gd name="T33" fmla="*/ 10 h 23"/>
                <a:gd name="T34" fmla="*/ 42 w 63"/>
                <a:gd name="T35" fmla="*/ 8 h 23"/>
                <a:gd name="T36" fmla="*/ 47 w 63"/>
                <a:gd name="T37" fmla="*/ 7 h 23"/>
                <a:gd name="T38" fmla="*/ 49 w 63"/>
                <a:gd name="T39" fmla="*/ 6 h 23"/>
                <a:gd name="T40" fmla="*/ 51 w 63"/>
                <a:gd name="T41" fmla="*/ 5 h 23"/>
                <a:gd name="T42" fmla="*/ 52 w 63"/>
                <a:gd name="T43" fmla="*/ 5 h 23"/>
                <a:gd name="T44" fmla="*/ 56 w 63"/>
                <a:gd name="T45" fmla="*/ 4 h 23"/>
                <a:gd name="T46" fmla="*/ 60 w 63"/>
                <a:gd name="T47" fmla="*/ 6 h 23"/>
                <a:gd name="T48" fmla="*/ 63 w 63"/>
                <a:gd name="T49" fmla="*/ 2 h 23"/>
                <a:gd name="T50" fmla="*/ 56 w 63"/>
                <a:gd name="T51" fmla="*/ 0 h 23"/>
                <a:gd name="T52" fmla="*/ 51 w 63"/>
                <a:gd name="T53" fmla="*/ 1 h 23"/>
                <a:gd name="T54" fmla="*/ 48 w 63"/>
                <a:gd name="T55" fmla="*/ 3 h 23"/>
                <a:gd name="T56" fmla="*/ 49 w 63"/>
                <a:gd name="T57" fmla="*/ 3 h 23"/>
                <a:gd name="T58" fmla="*/ 48 w 63"/>
                <a:gd name="T59" fmla="*/ 2 h 23"/>
                <a:gd name="T60" fmla="*/ 48 w 63"/>
                <a:gd name="T61" fmla="*/ 3 h 23"/>
                <a:gd name="T62" fmla="*/ 49 w 63"/>
                <a:gd name="T63" fmla="*/ 3 h 23"/>
                <a:gd name="T64" fmla="*/ 48 w 63"/>
                <a:gd name="T65" fmla="*/ 2 h 23"/>
                <a:gd name="T66" fmla="*/ 48 w 63"/>
                <a:gd name="T67" fmla="*/ 2 h 23"/>
                <a:gd name="T68" fmla="*/ 45 w 63"/>
                <a:gd name="T69" fmla="*/ 3 h 23"/>
                <a:gd name="T70" fmla="*/ 30 w 63"/>
                <a:gd name="T71" fmla="*/ 5 h 23"/>
                <a:gd name="T72" fmla="*/ 30 w 63"/>
                <a:gd name="T73" fmla="*/ 7 h 23"/>
                <a:gd name="T74" fmla="*/ 30 w 63"/>
                <a:gd name="T75" fmla="*/ 5 h 23"/>
                <a:gd name="T76" fmla="*/ 27 w 63"/>
                <a:gd name="T77" fmla="*/ 5 h 23"/>
                <a:gd name="T78" fmla="*/ 23 w 63"/>
                <a:gd name="T79" fmla="*/ 6 h 23"/>
                <a:gd name="T80" fmla="*/ 23 w 63"/>
                <a:gd name="T81" fmla="*/ 8 h 23"/>
                <a:gd name="T82" fmla="*/ 23 w 63"/>
                <a:gd name="T83" fmla="*/ 6 h 23"/>
                <a:gd name="T84" fmla="*/ 6 w 63"/>
                <a:gd name="T85" fmla="*/ 9 h 23"/>
                <a:gd name="T86" fmla="*/ 1 w 63"/>
                <a:gd name="T87" fmla="*/ 11 h 23"/>
                <a:gd name="T88" fmla="*/ 0 w 63"/>
                <a:gd name="T89" fmla="*/ 15 h 23"/>
                <a:gd name="T90" fmla="*/ 3 w 63"/>
                <a:gd name="T91" fmla="*/ 21 h 23"/>
                <a:gd name="T92" fmla="*/ 12 w 63"/>
                <a:gd name="T93" fmla="*/ 23 h 23"/>
                <a:gd name="T94" fmla="*/ 17 w 63"/>
                <a:gd name="T95" fmla="*/ 22 h 23"/>
                <a:gd name="T96" fmla="*/ 30 w 63"/>
                <a:gd name="T97" fmla="*/ 20 h 23"/>
                <a:gd name="T98" fmla="*/ 33 w 63"/>
                <a:gd name="T99" fmla="*/ 20 h 23"/>
                <a:gd name="T100" fmla="*/ 55 w 63"/>
                <a:gd name="T101" fmla="*/ 21 h 23"/>
                <a:gd name="T102" fmla="*/ 56 w 63"/>
                <a:gd name="T103" fmla="*/ 21 h 23"/>
                <a:gd name="T104" fmla="*/ 56 w 63"/>
                <a:gd name="T10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" h="23">
                  <a:moveTo>
                    <a:pt x="56" y="17"/>
                  </a:moveTo>
                  <a:cubicBezTo>
                    <a:pt x="55" y="17"/>
                    <a:pt x="55" y="17"/>
                    <a:pt x="55" y="17"/>
                  </a:cubicBezTo>
                  <a:cubicBezTo>
                    <a:pt x="50" y="17"/>
                    <a:pt x="41" y="16"/>
                    <a:pt x="33" y="16"/>
                  </a:cubicBezTo>
                  <a:cubicBezTo>
                    <a:pt x="32" y="16"/>
                    <a:pt x="31" y="16"/>
                    <a:pt x="30" y="16"/>
                  </a:cubicBezTo>
                  <a:cubicBezTo>
                    <a:pt x="25" y="16"/>
                    <a:pt x="19" y="17"/>
                    <a:pt x="15" y="18"/>
                  </a:cubicBezTo>
                  <a:cubicBezTo>
                    <a:pt x="14" y="19"/>
                    <a:pt x="13" y="19"/>
                    <a:pt x="12" y="19"/>
                  </a:cubicBezTo>
                  <a:cubicBezTo>
                    <a:pt x="9" y="19"/>
                    <a:pt x="7" y="18"/>
                    <a:pt x="6" y="17"/>
                  </a:cubicBezTo>
                  <a:cubicBezTo>
                    <a:pt x="4" y="16"/>
                    <a:pt x="4" y="15"/>
                    <a:pt x="4" y="15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5" y="14"/>
                    <a:pt x="6" y="14"/>
                  </a:cubicBezTo>
                  <a:cubicBezTo>
                    <a:pt x="14" y="12"/>
                    <a:pt x="19" y="11"/>
                    <a:pt x="23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5" y="10"/>
                    <a:pt x="26" y="10"/>
                    <a:pt x="27" y="10"/>
                  </a:cubicBezTo>
                  <a:cubicBezTo>
                    <a:pt x="28" y="10"/>
                    <a:pt x="29" y="10"/>
                    <a:pt x="3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4" y="9"/>
                    <a:pt x="38" y="9"/>
                    <a:pt x="42" y="8"/>
                  </a:cubicBezTo>
                  <a:cubicBezTo>
                    <a:pt x="44" y="8"/>
                    <a:pt x="46" y="7"/>
                    <a:pt x="47" y="7"/>
                  </a:cubicBezTo>
                  <a:cubicBezTo>
                    <a:pt x="48" y="7"/>
                    <a:pt x="49" y="7"/>
                    <a:pt x="49" y="6"/>
                  </a:cubicBezTo>
                  <a:cubicBezTo>
                    <a:pt x="50" y="6"/>
                    <a:pt x="50" y="6"/>
                    <a:pt x="51" y="5"/>
                  </a:cubicBezTo>
                  <a:cubicBezTo>
                    <a:pt x="51" y="5"/>
                    <a:pt x="52" y="5"/>
                    <a:pt x="52" y="5"/>
                  </a:cubicBezTo>
                  <a:cubicBezTo>
                    <a:pt x="53" y="4"/>
                    <a:pt x="54" y="4"/>
                    <a:pt x="56" y="4"/>
                  </a:cubicBezTo>
                  <a:cubicBezTo>
                    <a:pt x="57" y="4"/>
                    <a:pt x="58" y="4"/>
                    <a:pt x="60" y="6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0" y="0"/>
                    <a:pt x="58" y="0"/>
                    <a:pt x="56" y="0"/>
                  </a:cubicBezTo>
                  <a:cubicBezTo>
                    <a:pt x="54" y="0"/>
                    <a:pt x="52" y="0"/>
                    <a:pt x="51" y="1"/>
                  </a:cubicBezTo>
                  <a:cubicBezTo>
                    <a:pt x="50" y="1"/>
                    <a:pt x="49" y="2"/>
                    <a:pt x="48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8" y="3"/>
                    <a:pt x="47" y="3"/>
                    <a:pt x="45" y="3"/>
                  </a:cubicBezTo>
                  <a:cubicBezTo>
                    <a:pt x="41" y="4"/>
                    <a:pt x="34" y="5"/>
                    <a:pt x="30" y="5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5"/>
                    <a:pt x="28" y="5"/>
                    <a:pt x="27" y="5"/>
                  </a:cubicBezTo>
                  <a:cubicBezTo>
                    <a:pt x="26" y="5"/>
                    <a:pt x="24" y="6"/>
                    <a:pt x="23" y="6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18" y="7"/>
                    <a:pt x="13" y="8"/>
                    <a:pt x="6" y="9"/>
                  </a:cubicBezTo>
                  <a:cubicBezTo>
                    <a:pt x="4" y="10"/>
                    <a:pt x="3" y="10"/>
                    <a:pt x="1" y="11"/>
                  </a:cubicBezTo>
                  <a:cubicBezTo>
                    <a:pt x="0" y="12"/>
                    <a:pt x="0" y="13"/>
                    <a:pt x="0" y="15"/>
                  </a:cubicBezTo>
                  <a:cubicBezTo>
                    <a:pt x="0" y="17"/>
                    <a:pt x="1" y="19"/>
                    <a:pt x="3" y="21"/>
                  </a:cubicBezTo>
                  <a:cubicBezTo>
                    <a:pt x="6" y="22"/>
                    <a:pt x="8" y="23"/>
                    <a:pt x="12" y="23"/>
                  </a:cubicBezTo>
                  <a:cubicBezTo>
                    <a:pt x="13" y="23"/>
                    <a:pt x="15" y="23"/>
                    <a:pt x="17" y="22"/>
                  </a:cubicBezTo>
                  <a:cubicBezTo>
                    <a:pt x="20" y="21"/>
                    <a:pt x="25" y="21"/>
                    <a:pt x="30" y="20"/>
                  </a:cubicBezTo>
                  <a:cubicBezTo>
                    <a:pt x="31" y="20"/>
                    <a:pt x="32" y="20"/>
                    <a:pt x="33" y="20"/>
                  </a:cubicBezTo>
                  <a:cubicBezTo>
                    <a:pt x="41" y="20"/>
                    <a:pt x="49" y="21"/>
                    <a:pt x="55" y="21"/>
                  </a:cubicBezTo>
                  <a:cubicBezTo>
                    <a:pt x="55" y="21"/>
                    <a:pt x="55" y="21"/>
                    <a:pt x="56" y="21"/>
                  </a:cubicBezTo>
                  <a:cubicBezTo>
                    <a:pt x="56" y="17"/>
                    <a:pt x="56" y="17"/>
                    <a:pt x="56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Freeform 180">
              <a:extLst>
                <a:ext uri="{FF2B5EF4-FFF2-40B4-BE49-F238E27FC236}">
                  <a16:creationId xmlns:a16="http://schemas.microsoft.com/office/drawing/2014/main" id="{7A404938-EC02-48B6-B590-FE18A6A0C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476" y="2363788"/>
              <a:ext cx="831850" cy="912813"/>
            </a:xfrm>
            <a:custGeom>
              <a:avLst/>
              <a:gdLst>
                <a:gd name="T0" fmla="*/ 4 w 279"/>
                <a:gd name="T1" fmla="*/ 301 h 306"/>
                <a:gd name="T2" fmla="*/ 4 w 279"/>
                <a:gd name="T3" fmla="*/ 301 h 306"/>
                <a:gd name="T4" fmla="*/ 4 w 279"/>
                <a:gd name="T5" fmla="*/ 301 h 306"/>
                <a:gd name="T6" fmla="*/ 3 w 279"/>
                <a:gd name="T7" fmla="*/ 301 h 306"/>
                <a:gd name="T8" fmla="*/ 3 w 279"/>
                <a:gd name="T9" fmla="*/ 301 h 306"/>
                <a:gd name="T10" fmla="*/ 4 w 279"/>
                <a:gd name="T11" fmla="*/ 301 h 306"/>
                <a:gd name="T12" fmla="*/ 4 w 279"/>
                <a:gd name="T13" fmla="*/ 301 h 306"/>
                <a:gd name="T14" fmla="*/ 6 w 279"/>
                <a:gd name="T15" fmla="*/ 296 h 306"/>
                <a:gd name="T16" fmla="*/ 4 w 279"/>
                <a:gd name="T17" fmla="*/ 297 h 306"/>
                <a:gd name="T18" fmla="*/ 81 w 279"/>
                <a:gd name="T19" fmla="*/ 290 h 306"/>
                <a:gd name="T20" fmla="*/ 81 w 279"/>
                <a:gd name="T21" fmla="*/ 290 h 306"/>
                <a:gd name="T22" fmla="*/ 109 w 279"/>
                <a:gd name="T23" fmla="*/ 261 h 306"/>
                <a:gd name="T24" fmla="*/ 114 w 279"/>
                <a:gd name="T25" fmla="*/ 236 h 306"/>
                <a:gd name="T26" fmla="*/ 126 w 279"/>
                <a:gd name="T27" fmla="*/ 174 h 306"/>
                <a:gd name="T28" fmla="*/ 144 w 279"/>
                <a:gd name="T29" fmla="*/ 114 h 306"/>
                <a:gd name="T30" fmla="*/ 185 w 279"/>
                <a:gd name="T31" fmla="*/ 124 h 306"/>
                <a:gd name="T32" fmla="*/ 212 w 279"/>
                <a:gd name="T33" fmla="*/ 120 h 306"/>
                <a:gd name="T34" fmla="*/ 220 w 279"/>
                <a:gd name="T35" fmla="*/ 114 h 306"/>
                <a:gd name="T36" fmla="*/ 227 w 279"/>
                <a:gd name="T37" fmla="*/ 115 h 306"/>
                <a:gd name="T38" fmla="*/ 241 w 279"/>
                <a:gd name="T39" fmla="*/ 115 h 306"/>
                <a:gd name="T40" fmla="*/ 244 w 279"/>
                <a:gd name="T41" fmla="*/ 111 h 306"/>
                <a:gd name="T42" fmla="*/ 243 w 279"/>
                <a:gd name="T43" fmla="*/ 84 h 306"/>
                <a:gd name="T44" fmla="*/ 250 w 279"/>
                <a:gd name="T45" fmla="*/ 44 h 306"/>
                <a:gd name="T46" fmla="*/ 269 w 279"/>
                <a:gd name="T47" fmla="*/ 19 h 306"/>
                <a:gd name="T48" fmla="*/ 269 w 279"/>
                <a:gd name="T49" fmla="*/ 19 h 306"/>
                <a:gd name="T50" fmla="*/ 277 w 279"/>
                <a:gd name="T51" fmla="*/ 6 h 306"/>
                <a:gd name="T52" fmla="*/ 275 w 279"/>
                <a:gd name="T53" fmla="*/ 0 h 306"/>
                <a:gd name="T54" fmla="*/ 276 w 279"/>
                <a:gd name="T55" fmla="*/ 5 h 306"/>
                <a:gd name="T56" fmla="*/ 265 w 279"/>
                <a:gd name="T57" fmla="*/ 17 h 306"/>
                <a:gd name="T58" fmla="*/ 246 w 279"/>
                <a:gd name="T59" fmla="*/ 42 h 306"/>
                <a:gd name="T60" fmla="*/ 240 w 279"/>
                <a:gd name="T61" fmla="*/ 61 h 306"/>
                <a:gd name="T62" fmla="*/ 240 w 279"/>
                <a:gd name="T63" fmla="*/ 109 h 306"/>
                <a:gd name="T64" fmla="*/ 239 w 279"/>
                <a:gd name="T65" fmla="*/ 111 h 306"/>
                <a:gd name="T66" fmla="*/ 237 w 279"/>
                <a:gd name="T67" fmla="*/ 111 h 306"/>
                <a:gd name="T68" fmla="*/ 219 w 279"/>
                <a:gd name="T69" fmla="*/ 112 h 306"/>
                <a:gd name="T70" fmla="*/ 219 w 279"/>
                <a:gd name="T71" fmla="*/ 112 h 306"/>
                <a:gd name="T72" fmla="*/ 211 w 279"/>
                <a:gd name="T73" fmla="*/ 116 h 306"/>
                <a:gd name="T74" fmla="*/ 185 w 279"/>
                <a:gd name="T75" fmla="*/ 120 h 306"/>
                <a:gd name="T76" fmla="*/ 143 w 279"/>
                <a:gd name="T77" fmla="*/ 111 h 306"/>
                <a:gd name="T78" fmla="*/ 122 w 279"/>
                <a:gd name="T79" fmla="*/ 173 h 306"/>
                <a:gd name="T80" fmla="*/ 112 w 279"/>
                <a:gd name="T81" fmla="*/ 236 h 306"/>
                <a:gd name="T82" fmla="*/ 103 w 279"/>
                <a:gd name="T83" fmla="*/ 268 h 306"/>
                <a:gd name="T84" fmla="*/ 81 w 279"/>
                <a:gd name="T85" fmla="*/ 286 h 306"/>
                <a:gd name="T86" fmla="*/ 81 w 279"/>
                <a:gd name="T87" fmla="*/ 286 h 306"/>
                <a:gd name="T88" fmla="*/ 3 w 279"/>
                <a:gd name="T89" fmla="*/ 293 h 306"/>
                <a:gd name="T90" fmla="*/ 2 w 279"/>
                <a:gd name="T91" fmla="*/ 294 h 306"/>
                <a:gd name="T92" fmla="*/ 1 w 279"/>
                <a:gd name="T93" fmla="*/ 304 h 306"/>
                <a:gd name="T94" fmla="*/ 5 w 279"/>
                <a:gd name="T95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9" h="306">
                  <a:moveTo>
                    <a:pt x="7" y="302"/>
                  </a:moveTo>
                  <a:cubicBezTo>
                    <a:pt x="6" y="301"/>
                    <a:pt x="4" y="301"/>
                    <a:pt x="4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3" y="301"/>
                    <a:pt x="3" y="301"/>
                    <a:pt x="3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3" y="301"/>
                    <a:pt x="3" y="301"/>
                    <a:pt x="3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3" y="301"/>
                    <a:pt x="3" y="301"/>
                    <a:pt x="3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3" y="301"/>
                    <a:pt x="3" y="301"/>
                    <a:pt x="3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4" y="301"/>
                    <a:pt x="4" y="301"/>
                    <a:pt x="4" y="301"/>
                  </a:cubicBezTo>
                  <a:cubicBezTo>
                    <a:pt x="4" y="300"/>
                    <a:pt x="4" y="299"/>
                    <a:pt x="6" y="296"/>
                  </a:cubicBezTo>
                  <a:cubicBezTo>
                    <a:pt x="4" y="295"/>
                    <a:pt x="4" y="295"/>
                    <a:pt x="4" y="295"/>
                  </a:cubicBezTo>
                  <a:cubicBezTo>
                    <a:pt x="4" y="297"/>
                    <a:pt x="4" y="297"/>
                    <a:pt x="4" y="297"/>
                  </a:cubicBezTo>
                  <a:cubicBezTo>
                    <a:pt x="25" y="294"/>
                    <a:pt x="45" y="290"/>
                    <a:pt x="66" y="290"/>
                  </a:cubicBezTo>
                  <a:cubicBezTo>
                    <a:pt x="71" y="290"/>
                    <a:pt x="76" y="290"/>
                    <a:pt x="81" y="290"/>
                  </a:cubicBezTo>
                  <a:cubicBezTo>
                    <a:pt x="81" y="290"/>
                    <a:pt x="81" y="290"/>
                    <a:pt x="81" y="290"/>
                  </a:cubicBezTo>
                  <a:cubicBezTo>
                    <a:pt x="81" y="290"/>
                    <a:pt x="81" y="290"/>
                    <a:pt x="81" y="290"/>
                  </a:cubicBezTo>
                  <a:cubicBezTo>
                    <a:pt x="88" y="290"/>
                    <a:pt x="94" y="288"/>
                    <a:pt x="98" y="284"/>
                  </a:cubicBezTo>
                  <a:cubicBezTo>
                    <a:pt x="104" y="278"/>
                    <a:pt x="107" y="270"/>
                    <a:pt x="109" y="261"/>
                  </a:cubicBezTo>
                  <a:cubicBezTo>
                    <a:pt x="111" y="252"/>
                    <a:pt x="112" y="243"/>
                    <a:pt x="114" y="236"/>
                  </a:cubicBezTo>
                  <a:cubicBezTo>
                    <a:pt x="114" y="236"/>
                    <a:pt x="114" y="236"/>
                    <a:pt x="114" y="236"/>
                  </a:cubicBezTo>
                  <a:cubicBezTo>
                    <a:pt x="114" y="236"/>
                    <a:pt x="114" y="236"/>
                    <a:pt x="114" y="236"/>
                  </a:cubicBezTo>
                  <a:cubicBezTo>
                    <a:pt x="116" y="221"/>
                    <a:pt x="120" y="197"/>
                    <a:pt x="126" y="174"/>
                  </a:cubicBezTo>
                  <a:cubicBezTo>
                    <a:pt x="131" y="151"/>
                    <a:pt x="138" y="128"/>
                    <a:pt x="145" y="115"/>
                  </a:cubicBezTo>
                  <a:cubicBezTo>
                    <a:pt x="144" y="114"/>
                    <a:pt x="144" y="114"/>
                    <a:pt x="144" y="114"/>
                  </a:cubicBezTo>
                  <a:cubicBezTo>
                    <a:pt x="143" y="116"/>
                    <a:pt x="143" y="116"/>
                    <a:pt x="143" y="116"/>
                  </a:cubicBezTo>
                  <a:cubicBezTo>
                    <a:pt x="153" y="121"/>
                    <a:pt x="169" y="124"/>
                    <a:pt x="185" y="124"/>
                  </a:cubicBezTo>
                  <a:cubicBezTo>
                    <a:pt x="195" y="124"/>
                    <a:pt x="204" y="123"/>
                    <a:pt x="212" y="120"/>
                  </a:cubicBezTo>
                  <a:cubicBezTo>
                    <a:pt x="212" y="120"/>
                    <a:pt x="212" y="120"/>
                    <a:pt x="212" y="120"/>
                  </a:cubicBezTo>
                  <a:cubicBezTo>
                    <a:pt x="216" y="119"/>
                    <a:pt x="218" y="117"/>
                    <a:pt x="221" y="116"/>
                  </a:cubicBezTo>
                  <a:cubicBezTo>
                    <a:pt x="220" y="114"/>
                    <a:pt x="220" y="114"/>
                    <a:pt x="220" y="114"/>
                  </a:cubicBezTo>
                  <a:cubicBezTo>
                    <a:pt x="221" y="116"/>
                    <a:pt x="221" y="116"/>
                    <a:pt x="221" y="116"/>
                  </a:cubicBezTo>
                  <a:cubicBezTo>
                    <a:pt x="223" y="115"/>
                    <a:pt x="225" y="115"/>
                    <a:pt x="227" y="115"/>
                  </a:cubicBezTo>
                  <a:cubicBezTo>
                    <a:pt x="231" y="115"/>
                    <a:pt x="234" y="115"/>
                    <a:pt x="237" y="115"/>
                  </a:cubicBezTo>
                  <a:cubicBezTo>
                    <a:pt x="238" y="115"/>
                    <a:pt x="240" y="115"/>
                    <a:pt x="241" y="115"/>
                  </a:cubicBezTo>
                  <a:cubicBezTo>
                    <a:pt x="242" y="114"/>
                    <a:pt x="243" y="114"/>
                    <a:pt x="243" y="113"/>
                  </a:cubicBezTo>
                  <a:cubicBezTo>
                    <a:pt x="243" y="112"/>
                    <a:pt x="244" y="111"/>
                    <a:pt x="244" y="111"/>
                  </a:cubicBezTo>
                  <a:cubicBezTo>
                    <a:pt x="244" y="110"/>
                    <a:pt x="244" y="110"/>
                    <a:pt x="244" y="109"/>
                  </a:cubicBezTo>
                  <a:cubicBezTo>
                    <a:pt x="244" y="105"/>
                    <a:pt x="243" y="95"/>
                    <a:pt x="243" y="84"/>
                  </a:cubicBezTo>
                  <a:cubicBezTo>
                    <a:pt x="243" y="77"/>
                    <a:pt x="243" y="69"/>
                    <a:pt x="244" y="62"/>
                  </a:cubicBezTo>
                  <a:cubicBezTo>
                    <a:pt x="245" y="55"/>
                    <a:pt x="247" y="48"/>
                    <a:pt x="250" y="44"/>
                  </a:cubicBezTo>
                  <a:cubicBezTo>
                    <a:pt x="250" y="44"/>
                    <a:pt x="250" y="44"/>
                    <a:pt x="250" y="44"/>
                  </a:cubicBezTo>
                  <a:cubicBezTo>
                    <a:pt x="255" y="36"/>
                    <a:pt x="263" y="27"/>
                    <a:pt x="269" y="19"/>
                  </a:cubicBezTo>
                  <a:cubicBezTo>
                    <a:pt x="269" y="19"/>
                    <a:pt x="269" y="19"/>
                    <a:pt x="269" y="19"/>
                  </a:cubicBezTo>
                  <a:cubicBezTo>
                    <a:pt x="269" y="19"/>
                    <a:pt x="269" y="19"/>
                    <a:pt x="269" y="19"/>
                  </a:cubicBezTo>
                  <a:cubicBezTo>
                    <a:pt x="272" y="14"/>
                    <a:pt x="276" y="10"/>
                    <a:pt x="277" y="6"/>
                  </a:cubicBezTo>
                  <a:cubicBezTo>
                    <a:pt x="277" y="6"/>
                    <a:pt x="277" y="6"/>
                    <a:pt x="277" y="6"/>
                  </a:cubicBezTo>
                  <a:cubicBezTo>
                    <a:pt x="278" y="4"/>
                    <a:pt x="279" y="2"/>
                    <a:pt x="279" y="0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75" y="1"/>
                    <a:pt x="274" y="2"/>
                    <a:pt x="274" y="4"/>
                  </a:cubicBezTo>
                  <a:cubicBezTo>
                    <a:pt x="276" y="5"/>
                    <a:pt x="276" y="5"/>
                    <a:pt x="276" y="5"/>
                  </a:cubicBezTo>
                  <a:cubicBezTo>
                    <a:pt x="274" y="4"/>
                    <a:pt x="274" y="4"/>
                    <a:pt x="274" y="4"/>
                  </a:cubicBezTo>
                  <a:cubicBezTo>
                    <a:pt x="272" y="8"/>
                    <a:pt x="269" y="12"/>
                    <a:pt x="265" y="17"/>
                  </a:cubicBezTo>
                  <a:cubicBezTo>
                    <a:pt x="265" y="17"/>
                    <a:pt x="265" y="17"/>
                    <a:pt x="265" y="17"/>
                  </a:cubicBezTo>
                  <a:cubicBezTo>
                    <a:pt x="260" y="25"/>
                    <a:pt x="252" y="34"/>
                    <a:pt x="246" y="42"/>
                  </a:cubicBezTo>
                  <a:cubicBezTo>
                    <a:pt x="246" y="42"/>
                    <a:pt x="246" y="42"/>
                    <a:pt x="246" y="42"/>
                  </a:cubicBezTo>
                  <a:cubicBezTo>
                    <a:pt x="243" y="47"/>
                    <a:pt x="241" y="54"/>
                    <a:pt x="240" y="61"/>
                  </a:cubicBezTo>
                  <a:cubicBezTo>
                    <a:pt x="239" y="69"/>
                    <a:pt x="239" y="77"/>
                    <a:pt x="239" y="84"/>
                  </a:cubicBezTo>
                  <a:cubicBezTo>
                    <a:pt x="239" y="95"/>
                    <a:pt x="240" y="105"/>
                    <a:pt x="240" y="109"/>
                  </a:cubicBezTo>
                  <a:cubicBezTo>
                    <a:pt x="240" y="110"/>
                    <a:pt x="240" y="110"/>
                    <a:pt x="240" y="110"/>
                  </a:cubicBezTo>
                  <a:cubicBezTo>
                    <a:pt x="239" y="111"/>
                    <a:pt x="239" y="111"/>
                    <a:pt x="239" y="111"/>
                  </a:cubicBezTo>
                  <a:cubicBezTo>
                    <a:pt x="239" y="111"/>
                    <a:pt x="239" y="111"/>
                    <a:pt x="239" y="111"/>
                  </a:cubicBezTo>
                  <a:cubicBezTo>
                    <a:pt x="239" y="111"/>
                    <a:pt x="238" y="111"/>
                    <a:pt x="237" y="111"/>
                  </a:cubicBezTo>
                  <a:cubicBezTo>
                    <a:pt x="235" y="111"/>
                    <a:pt x="231" y="111"/>
                    <a:pt x="227" y="111"/>
                  </a:cubicBezTo>
                  <a:cubicBezTo>
                    <a:pt x="225" y="111"/>
                    <a:pt x="222" y="111"/>
                    <a:pt x="219" y="112"/>
                  </a:cubicBezTo>
                  <a:cubicBezTo>
                    <a:pt x="219" y="112"/>
                    <a:pt x="219" y="112"/>
                    <a:pt x="219" y="112"/>
                  </a:cubicBezTo>
                  <a:cubicBezTo>
                    <a:pt x="219" y="112"/>
                    <a:pt x="219" y="112"/>
                    <a:pt x="219" y="112"/>
                  </a:cubicBezTo>
                  <a:cubicBezTo>
                    <a:pt x="216" y="114"/>
                    <a:pt x="214" y="115"/>
                    <a:pt x="211" y="116"/>
                  </a:cubicBezTo>
                  <a:cubicBezTo>
                    <a:pt x="211" y="116"/>
                    <a:pt x="211" y="116"/>
                    <a:pt x="211" y="116"/>
                  </a:cubicBezTo>
                  <a:cubicBezTo>
                    <a:pt x="211" y="116"/>
                    <a:pt x="211" y="116"/>
                    <a:pt x="211" y="116"/>
                  </a:cubicBezTo>
                  <a:cubicBezTo>
                    <a:pt x="203" y="119"/>
                    <a:pt x="195" y="120"/>
                    <a:pt x="185" y="120"/>
                  </a:cubicBezTo>
                  <a:cubicBezTo>
                    <a:pt x="170" y="120"/>
                    <a:pt x="154" y="117"/>
                    <a:pt x="145" y="112"/>
                  </a:cubicBezTo>
                  <a:cubicBezTo>
                    <a:pt x="143" y="111"/>
                    <a:pt x="143" y="111"/>
                    <a:pt x="143" y="111"/>
                  </a:cubicBezTo>
                  <a:cubicBezTo>
                    <a:pt x="142" y="113"/>
                    <a:pt x="142" y="113"/>
                    <a:pt x="142" y="113"/>
                  </a:cubicBezTo>
                  <a:cubicBezTo>
                    <a:pt x="134" y="127"/>
                    <a:pt x="127" y="150"/>
                    <a:pt x="122" y="173"/>
                  </a:cubicBezTo>
                  <a:cubicBezTo>
                    <a:pt x="116" y="196"/>
                    <a:pt x="112" y="220"/>
                    <a:pt x="110" y="235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110" y="235"/>
                    <a:pt x="110" y="235"/>
                    <a:pt x="110" y="235"/>
                  </a:cubicBezTo>
                  <a:cubicBezTo>
                    <a:pt x="107" y="245"/>
                    <a:pt x="106" y="258"/>
                    <a:pt x="103" y="268"/>
                  </a:cubicBezTo>
                  <a:cubicBezTo>
                    <a:pt x="101" y="274"/>
                    <a:pt x="99" y="278"/>
                    <a:pt x="95" y="281"/>
                  </a:cubicBezTo>
                  <a:cubicBezTo>
                    <a:pt x="92" y="284"/>
                    <a:pt x="88" y="286"/>
                    <a:pt x="81" y="286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6"/>
                    <a:pt x="81" y="286"/>
                    <a:pt x="81" y="286"/>
                  </a:cubicBezTo>
                  <a:cubicBezTo>
                    <a:pt x="76" y="286"/>
                    <a:pt x="71" y="286"/>
                    <a:pt x="66" y="286"/>
                  </a:cubicBezTo>
                  <a:cubicBezTo>
                    <a:pt x="44" y="286"/>
                    <a:pt x="24" y="289"/>
                    <a:pt x="3" y="293"/>
                  </a:cubicBezTo>
                  <a:cubicBezTo>
                    <a:pt x="2" y="293"/>
                    <a:pt x="2" y="293"/>
                    <a:pt x="2" y="293"/>
                  </a:cubicBezTo>
                  <a:cubicBezTo>
                    <a:pt x="2" y="294"/>
                    <a:pt x="2" y="294"/>
                    <a:pt x="2" y="294"/>
                  </a:cubicBezTo>
                  <a:cubicBezTo>
                    <a:pt x="0" y="297"/>
                    <a:pt x="0" y="299"/>
                    <a:pt x="0" y="301"/>
                  </a:cubicBezTo>
                  <a:cubicBezTo>
                    <a:pt x="0" y="302"/>
                    <a:pt x="0" y="303"/>
                    <a:pt x="1" y="304"/>
                  </a:cubicBezTo>
                  <a:cubicBezTo>
                    <a:pt x="2" y="305"/>
                    <a:pt x="3" y="305"/>
                    <a:pt x="3" y="305"/>
                  </a:cubicBezTo>
                  <a:cubicBezTo>
                    <a:pt x="4" y="305"/>
                    <a:pt x="5" y="305"/>
                    <a:pt x="5" y="306"/>
                  </a:cubicBezTo>
                  <a:cubicBezTo>
                    <a:pt x="7" y="302"/>
                    <a:pt x="7" y="302"/>
                    <a:pt x="7" y="3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Freeform 181">
              <a:extLst>
                <a:ext uri="{FF2B5EF4-FFF2-40B4-BE49-F238E27FC236}">
                  <a16:creationId xmlns:a16="http://schemas.microsoft.com/office/drawing/2014/main" id="{AF2CFFC4-8272-4ED0-A85A-1E783BFA0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1" y="2025651"/>
              <a:ext cx="1606550" cy="1651000"/>
            </a:xfrm>
            <a:custGeom>
              <a:avLst/>
              <a:gdLst>
                <a:gd name="T0" fmla="*/ 213 w 538"/>
                <a:gd name="T1" fmla="*/ 432 h 553"/>
                <a:gd name="T2" fmla="*/ 248 w 538"/>
                <a:gd name="T3" fmla="*/ 351 h 553"/>
                <a:gd name="T4" fmla="*/ 250 w 538"/>
                <a:gd name="T5" fmla="*/ 246 h 553"/>
                <a:gd name="T6" fmla="*/ 244 w 538"/>
                <a:gd name="T7" fmla="*/ 73 h 553"/>
                <a:gd name="T8" fmla="*/ 116 w 538"/>
                <a:gd name="T9" fmla="*/ 0 h 553"/>
                <a:gd name="T10" fmla="*/ 93 w 538"/>
                <a:gd name="T11" fmla="*/ 11 h 553"/>
                <a:gd name="T12" fmla="*/ 1 w 538"/>
                <a:gd name="T13" fmla="*/ 192 h 553"/>
                <a:gd name="T14" fmla="*/ 4 w 538"/>
                <a:gd name="T15" fmla="*/ 217 h 553"/>
                <a:gd name="T16" fmla="*/ 18 w 538"/>
                <a:gd name="T17" fmla="*/ 231 h 553"/>
                <a:gd name="T18" fmla="*/ 25 w 538"/>
                <a:gd name="T19" fmla="*/ 281 h 553"/>
                <a:gd name="T20" fmla="*/ 35 w 538"/>
                <a:gd name="T21" fmla="*/ 310 h 553"/>
                <a:gd name="T22" fmla="*/ 41 w 538"/>
                <a:gd name="T23" fmla="*/ 352 h 553"/>
                <a:gd name="T24" fmla="*/ 61 w 538"/>
                <a:gd name="T25" fmla="*/ 444 h 553"/>
                <a:gd name="T26" fmla="*/ 65 w 538"/>
                <a:gd name="T27" fmla="*/ 464 h 553"/>
                <a:gd name="T28" fmla="*/ 167 w 538"/>
                <a:gd name="T29" fmla="*/ 553 h 553"/>
                <a:gd name="T30" fmla="*/ 348 w 538"/>
                <a:gd name="T31" fmla="*/ 528 h 553"/>
                <a:gd name="T32" fmla="*/ 497 w 538"/>
                <a:gd name="T33" fmla="*/ 518 h 553"/>
                <a:gd name="T34" fmla="*/ 507 w 538"/>
                <a:gd name="T35" fmla="*/ 502 h 553"/>
                <a:gd name="T36" fmla="*/ 519 w 538"/>
                <a:gd name="T37" fmla="*/ 495 h 553"/>
                <a:gd name="T38" fmla="*/ 528 w 538"/>
                <a:gd name="T39" fmla="*/ 488 h 553"/>
                <a:gd name="T40" fmla="*/ 529 w 538"/>
                <a:gd name="T41" fmla="*/ 441 h 553"/>
                <a:gd name="T42" fmla="*/ 477 w 538"/>
                <a:gd name="T43" fmla="*/ 383 h 553"/>
                <a:gd name="T44" fmla="*/ 468 w 538"/>
                <a:gd name="T45" fmla="*/ 375 h 553"/>
                <a:gd name="T46" fmla="*/ 458 w 538"/>
                <a:gd name="T47" fmla="*/ 385 h 553"/>
                <a:gd name="T48" fmla="*/ 407 w 538"/>
                <a:gd name="T49" fmla="*/ 405 h 553"/>
                <a:gd name="T50" fmla="*/ 362 w 538"/>
                <a:gd name="T51" fmla="*/ 405 h 553"/>
                <a:gd name="T52" fmla="*/ 242 w 538"/>
                <a:gd name="T53" fmla="*/ 413 h 553"/>
                <a:gd name="T54" fmla="*/ 228 w 538"/>
                <a:gd name="T55" fmla="*/ 423 h 553"/>
                <a:gd name="T56" fmla="*/ 341 w 538"/>
                <a:gd name="T57" fmla="*/ 411 h 553"/>
                <a:gd name="T58" fmla="*/ 401 w 538"/>
                <a:gd name="T59" fmla="*/ 408 h 553"/>
                <a:gd name="T60" fmla="*/ 453 w 538"/>
                <a:gd name="T61" fmla="*/ 394 h 553"/>
                <a:gd name="T62" fmla="*/ 470 w 538"/>
                <a:gd name="T63" fmla="*/ 379 h 553"/>
                <a:gd name="T64" fmla="*/ 473 w 538"/>
                <a:gd name="T65" fmla="*/ 384 h 553"/>
                <a:gd name="T66" fmla="*/ 517 w 538"/>
                <a:gd name="T67" fmla="*/ 435 h 553"/>
                <a:gd name="T68" fmla="*/ 534 w 538"/>
                <a:gd name="T69" fmla="*/ 463 h 553"/>
                <a:gd name="T70" fmla="*/ 520 w 538"/>
                <a:gd name="T71" fmla="*/ 490 h 553"/>
                <a:gd name="T72" fmla="*/ 518 w 538"/>
                <a:gd name="T73" fmla="*/ 492 h 553"/>
                <a:gd name="T74" fmla="*/ 518 w 538"/>
                <a:gd name="T75" fmla="*/ 491 h 553"/>
                <a:gd name="T76" fmla="*/ 500 w 538"/>
                <a:gd name="T77" fmla="*/ 508 h 553"/>
                <a:gd name="T78" fmla="*/ 489 w 538"/>
                <a:gd name="T79" fmla="*/ 513 h 553"/>
                <a:gd name="T80" fmla="*/ 312 w 538"/>
                <a:gd name="T81" fmla="*/ 532 h 553"/>
                <a:gd name="T82" fmla="*/ 123 w 538"/>
                <a:gd name="T83" fmla="*/ 543 h 553"/>
                <a:gd name="T84" fmla="*/ 69 w 538"/>
                <a:gd name="T85" fmla="*/ 463 h 553"/>
                <a:gd name="T86" fmla="*/ 45 w 538"/>
                <a:gd name="T87" fmla="*/ 356 h 553"/>
                <a:gd name="T88" fmla="*/ 45 w 538"/>
                <a:gd name="T89" fmla="*/ 347 h 553"/>
                <a:gd name="T90" fmla="*/ 29 w 538"/>
                <a:gd name="T91" fmla="*/ 279 h 553"/>
                <a:gd name="T92" fmla="*/ 21 w 538"/>
                <a:gd name="T93" fmla="*/ 242 h 553"/>
                <a:gd name="T94" fmla="*/ 14 w 538"/>
                <a:gd name="T95" fmla="*/ 220 h 553"/>
                <a:gd name="T96" fmla="*/ 5 w 538"/>
                <a:gd name="T97" fmla="*/ 203 h 553"/>
                <a:gd name="T98" fmla="*/ 36 w 538"/>
                <a:gd name="T99" fmla="*/ 88 h 553"/>
                <a:gd name="T100" fmla="*/ 113 w 538"/>
                <a:gd name="T101" fmla="*/ 4 h 553"/>
                <a:gd name="T102" fmla="*/ 115 w 538"/>
                <a:gd name="T103" fmla="*/ 4 h 553"/>
                <a:gd name="T104" fmla="*/ 256 w 538"/>
                <a:gd name="T105" fmla="*/ 147 h 553"/>
                <a:gd name="T106" fmla="*/ 251 w 538"/>
                <a:gd name="T107" fmla="*/ 305 h 553"/>
                <a:gd name="T108" fmla="*/ 214 w 538"/>
                <a:gd name="T109" fmla="*/ 418 h 553"/>
                <a:gd name="T110" fmla="*/ 208 w 538"/>
                <a:gd name="T111" fmla="*/ 436 h 553"/>
                <a:gd name="T112" fmla="*/ 175 w 538"/>
                <a:gd name="T113" fmla="*/ 47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8" h="553">
                  <a:moveTo>
                    <a:pt x="178" y="477"/>
                  </a:moveTo>
                  <a:cubicBezTo>
                    <a:pt x="178" y="477"/>
                    <a:pt x="185" y="472"/>
                    <a:pt x="193" y="464"/>
                  </a:cubicBezTo>
                  <a:cubicBezTo>
                    <a:pt x="201" y="457"/>
                    <a:pt x="209" y="447"/>
                    <a:pt x="212" y="437"/>
                  </a:cubicBezTo>
                  <a:cubicBezTo>
                    <a:pt x="213" y="435"/>
                    <a:pt x="213" y="434"/>
                    <a:pt x="213" y="432"/>
                  </a:cubicBezTo>
                  <a:cubicBezTo>
                    <a:pt x="211" y="432"/>
                    <a:pt x="211" y="432"/>
                    <a:pt x="211" y="432"/>
                  </a:cubicBezTo>
                  <a:cubicBezTo>
                    <a:pt x="213" y="432"/>
                    <a:pt x="213" y="432"/>
                    <a:pt x="213" y="432"/>
                  </a:cubicBezTo>
                  <a:cubicBezTo>
                    <a:pt x="213" y="429"/>
                    <a:pt x="215" y="425"/>
                    <a:pt x="217" y="420"/>
                  </a:cubicBezTo>
                  <a:cubicBezTo>
                    <a:pt x="225" y="405"/>
                    <a:pt x="240" y="381"/>
                    <a:pt x="248" y="351"/>
                  </a:cubicBezTo>
                  <a:cubicBezTo>
                    <a:pt x="248" y="351"/>
                    <a:pt x="248" y="351"/>
                    <a:pt x="248" y="351"/>
                  </a:cubicBezTo>
                  <a:cubicBezTo>
                    <a:pt x="252" y="337"/>
                    <a:pt x="255" y="322"/>
                    <a:pt x="255" y="305"/>
                  </a:cubicBezTo>
                  <a:cubicBezTo>
                    <a:pt x="255" y="298"/>
                    <a:pt x="255" y="291"/>
                    <a:pt x="254" y="283"/>
                  </a:cubicBezTo>
                  <a:cubicBezTo>
                    <a:pt x="251" y="267"/>
                    <a:pt x="250" y="256"/>
                    <a:pt x="250" y="246"/>
                  </a:cubicBezTo>
                  <a:cubicBezTo>
                    <a:pt x="250" y="230"/>
                    <a:pt x="253" y="220"/>
                    <a:pt x="255" y="207"/>
                  </a:cubicBezTo>
                  <a:cubicBezTo>
                    <a:pt x="258" y="193"/>
                    <a:pt x="260" y="176"/>
                    <a:pt x="260" y="147"/>
                  </a:cubicBezTo>
                  <a:cubicBezTo>
                    <a:pt x="260" y="142"/>
                    <a:pt x="260" y="137"/>
                    <a:pt x="260" y="131"/>
                  </a:cubicBezTo>
                  <a:cubicBezTo>
                    <a:pt x="259" y="108"/>
                    <a:pt x="254" y="89"/>
                    <a:pt x="244" y="73"/>
                  </a:cubicBezTo>
                  <a:cubicBezTo>
                    <a:pt x="231" y="50"/>
                    <a:pt x="209" y="35"/>
                    <a:pt x="186" y="24"/>
                  </a:cubicBezTo>
                  <a:cubicBezTo>
                    <a:pt x="163" y="13"/>
                    <a:pt x="138" y="6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5" y="0"/>
                    <a:pt x="113" y="0"/>
                    <a:pt x="112" y="0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07" y="2"/>
                    <a:pt x="100" y="6"/>
                    <a:pt x="93" y="11"/>
                  </a:cubicBezTo>
                  <a:cubicBezTo>
                    <a:pt x="71" y="27"/>
                    <a:pt x="42" y="59"/>
                    <a:pt x="32" y="87"/>
                  </a:cubicBezTo>
                  <a:cubicBezTo>
                    <a:pt x="24" y="108"/>
                    <a:pt x="12" y="142"/>
                    <a:pt x="5" y="169"/>
                  </a:cubicBezTo>
                  <a:cubicBezTo>
                    <a:pt x="5" y="169"/>
                    <a:pt x="5" y="169"/>
                    <a:pt x="5" y="169"/>
                  </a:cubicBezTo>
                  <a:cubicBezTo>
                    <a:pt x="3" y="178"/>
                    <a:pt x="2" y="186"/>
                    <a:pt x="1" y="192"/>
                  </a:cubicBezTo>
                  <a:cubicBezTo>
                    <a:pt x="1" y="196"/>
                    <a:pt x="0" y="199"/>
                    <a:pt x="0" y="203"/>
                  </a:cubicBezTo>
                  <a:cubicBezTo>
                    <a:pt x="0" y="206"/>
                    <a:pt x="1" y="209"/>
                    <a:pt x="1" y="211"/>
                  </a:cubicBezTo>
                  <a:cubicBezTo>
                    <a:pt x="2" y="214"/>
                    <a:pt x="3" y="216"/>
                    <a:pt x="4" y="217"/>
                  </a:cubicBezTo>
                  <a:cubicBezTo>
                    <a:pt x="4" y="217"/>
                    <a:pt x="4" y="217"/>
                    <a:pt x="4" y="217"/>
                  </a:cubicBezTo>
                  <a:cubicBezTo>
                    <a:pt x="4" y="217"/>
                    <a:pt x="4" y="217"/>
                    <a:pt x="4" y="217"/>
                  </a:cubicBezTo>
                  <a:cubicBezTo>
                    <a:pt x="10" y="223"/>
                    <a:pt x="13" y="225"/>
                    <a:pt x="16" y="226"/>
                  </a:cubicBezTo>
                  <a:cubicBezTo>
                    <a:pt x="17" y="227"/>
                    <a:pt x="17" y="227"/>
                    <a:pt x="17" y="228"/>
                  </a:cubicBezTo>
                  <a:cubicBezTo>
                    <a:pt x="18" y="228"/>
                    <a:pt x="18" y="229"/>
                    <a:pt x="18" y="231"/>
                  </a:cubicBezTo>
                  <a:cubicBezTo>
                    <a:pt x="18" y="234"/>
                    <a:pt x="18" y="237"/>
                    <a:pt x="17" y="241"/>
                  </a:cubicBezTo>
                  <a:cubicBezTo>
                    <a:pt x="16" y="250"/>
                    <a:pt x="15" y="256"/>
                    <a:pt x="15" y="261"/>
                  </a:cubicBezTo>
                  <a:cubicBezTo>
                    <a:pt x="15" y="264"/>
                    <a:pt x="16" y="267"/>
                    <a:pt x="17" y="270"/>
                  </a:cubicBezTo>
                  <a:cubicBezTo>
                    <a:pt x="19" y="274"/>
                    <a:pt x="21" y="277"/>
                    <a:pt x="25" y="281"/>
                  </a:cubicBezTo>
                  <a:cubicBezTo>
                    <a:pt x="27" y="280"/>
                    <a:pt x="27" y="280"/>
                    <a:pt x="27" y="280"/>
                  </a:cubicBezTo>
                  <a:cubicBezTo>
                    <a:pt x="25" y="281"/>
                    <a:pt x="25" y="281"/>
                    <a:pt x="25" y="281"/>
                  </a:cubicBezTo>
                  <a:cubicBezTo>
                    <a:pt x="25" y="281"/>
                    <a:pt x="25" y="282"/>
                    <a:pt x="25" y="283"/>
                  </a:cubicBezTo>
                  <a:cubicBezTo>
                    <a:pt x="27" y="287"/>
                    <a:pt x="31" y="298"/>
                    <a:pt x="35" y="310"/>
                  </a:cubicBezTo>
                  <a:cubicBezTo>
                    <a:pt x="38" y="322"/>
                    <a:pt x="42" y="335"/>
                    <a:pt x="42" y="343"/>
                  </a:cubicBezTo>
                  <a:cubicBezTo>
                    <a:pt x="42" y="344"/>
                    <a:pt x="42" y="346"/>
                    <a:pt x="41" y="346"/>
                  </a:cubicBezTo>
                  <a:cubicBezTo>
                    <a:pt x="41" y="346"/>
                    <a:pt x="41" y="346"/>
                    <a:pt x="41" y="346"/>
                  </a:cubicBezTo>
                  <a:cubicBezTo>
                    <a:pt x="41" y="348"/>
                    <a:pt x="41" y="350"/>
                    <a:pt x="41" y="352"/>
                  </a:cubicBezTo>
                  <a:cubicBezTo>
                    <a:pt x="41" y="353"/>
                    <a:pt x="41" y="355"/>
                    <a:pt x="41" y="356"/>
                  </a:cubicBezTo>
                  <a:cubicBezTo>
                    <a:pt x="41" y="356"/>
                    <a:pt x="41" y="356"/>
                    <a:pt x="41" y="356"/>
                  </a:cubicBezTo>
                  <a:cubicBezTo>
                    <a:pt x="42" y="366"/>
                    <a:pt x="45" y="378"/>
                    <a:pt x="49" y="393"/>
                  </a:cubicBezTo>
                  <a:cubicBezTo>
                    <a:pt x="53" y="407"/>
                    <a:pt x="57" y="425"/>
                    <a:pt x="61" y="444"/>
                  </a:cubicBezTo>
                  <a:cubicBezTo>
                    <a:pt x="61" y="444"/>
                    <a:pt x="61" y="444"/>
                    <a:pt x="61" y="444"/>
                  </a:cubicBezTo>
                  <a:cubicBezTo>
                    <a:pt x="61" y="444"/>
                    <a:pt x="61" y="444"/>
                    <a:pt x="61" y="444"/>
                  </a:cubicBezTo>
                  <a:cubicBezTo>
                    <a:pt x="62" y="451"/>
                    <a:pt x="63" y="458"/>
                    <a:pt x="65" y="464"/>
                  </a:cubicBezTo>
                  <a:cubicBezTo>
                    <a:pt x="65" y="464"/>
                    <a:pt x="65" y="464"/>
                    <a:pt x="65" y="464"/>
                  </a:cubicBezTo>
                  <a:cubicBezTo>
                    <a:pt x="70" y="483"/>
                    <a:pt x="79" y="501"/>
                    <a:pt x="88" y="516"/>
                  </a:cubicBezTo>
                  <a:cubicBezTo>
                    <a:pt x="98" y="530"/>
                    <a:pt x="109" y="541"/>
                    <a:pt x="121" y="547"/>
                  </a:cubicBezTo>
                  <a:cubicBezTo>
                    <a:pt x="125" y="549"/>
                    <a:pt x="131" y="551"/>
                    <a:pt x="139" y="552"/>
                  </a:cubicBezTo>
                  <a:cubicBezTo>
                    <a:pt x="147" y="552"/>
                    <a:pt x="157" y="553"/>
                    <a:pt x="167" y="553"/>
                  </a:cubicBezTo>
                  <a:cubicBezTo>
                    <a:pt x="193" y="553"/>
                    <a:pt x="224" y="551"/>
                    <a:pt x="251" y="547"/>
                  </a:cubicBezTo>
                  <a:cubicBezTo>
                    <a:pt x="265" y="546"/>
                    <a:pt x="278" y="544"/>
                    <a:pt x="289" y="542"/>
                  </a:cubicBezTo>
                  <a:cubicBezTo>
                    <a:pt x="299" y="540"/>
                    <a:pt x="308" y="538"/>
                    <a:pt x="313" y="536"/>
                  </a:cubicBezTo>
                  <a:cubicBezTo>
                    <a:pt x="321" y="533"/>
                    <a:pt x="333" y="531"/>
                    <a:pt x="348" y="528"/>
                  </a:cubicBezTo>
                  <a:cubicBezTo>
                    <a:pt x="371" y="525"/>
                    <a:pt x="399" y="522"/>
                    <a:pt x="424" y="520"/>
                  </a:cubicBezTo>
                  <a:cubicBezTo>
                    <a:pt x="448" y="517"/>
                    <a:pt x="469" y="516"/>
                    <a:pt x="477" y="516"/>
                  </a:cubicBezTo>
                  <a:cubicBezTo>
                    <a:pt x="482" y="516"/>
                    <a:pt x="486" y="517"/>
                    <a:pt x="489" y="517"/>
                  </a:cubicBezTo>
                  <a:cubicBezTo>
                    <a:pt x="492" y="517"/>
                    <a:pt x="495" y="518"/>
                    <a:pt x="497" y="518"/>
                  </a:cubicBezTo>
                  <a:cubicBezTo>
                    <a:pt x="498" y="518"/>
                    <a:pt x="499" y="518"/>
                    <a:pt x="500" y="517"/>
                  </a:cubicBezTo>
                  <a:cubicBezTo>
                    <a:pt x="502" y="517"/>
                    <a:pt x="503" y="515"/>
                    <a:pt x="504" y="514"/>
                  </a:cubicBezTo>
                  <a:cubicBezTo>
                    <a:pt x="504" y="512"/>
                    <a:pt x="504" y="511"/>
                    <a:pt x="505" y="508"/>
                  </a:cubicBezTo>
                  <a:cubicBezTo>
                    <a:pt x="505" y="506"/>
                    <a:pt x="506" y="504"/>
                    <a:pt x="507" y="502"/>
                  </a:cubicBezTo>
                  <a:cubicBezTo>
                    <a:pt x="509" y="499"/>
                    <a:pt x="512" y="498"/>
                    <a:pt x="514" y="496"/>
                  </a:cubicBezTo>
                  <a:cubicBezTo>
                    <a:pt x="516" y="496"/>
                    <a:pt x="517" y="495"/>
                    <a:pt x="518" y="495"/>
                  </a:cubicBezTo>
                  <a:cubicBezTo>
                    <a:pt x="518" y="495"/>
                    <a:pt x="518" y="495"/>
                    <a:pt x="519" y="495"/>
                  </a:cubicBezTo>
                  <a:cubicBezTo>
                    <a:pt x="519" y="495"/>
                    <a:pt x="519" y="495"/>
                    <a:pt x="519" y="495"/>
                  </a:cubicBezTo>
                  <a:cubicBezTo>
                    <a:pt x="519" y="495"/>
                    <a:pt x="519" y="495"/>
                    <a:pt x="519" y="495"/>
                  </a:cubicBezTo>
                  <a:cubicBezTo>
                    <a:pt x="519" y="495"/>
                    <a:pt x="519" y="495"/>
                    <a:pt x="519" y="495"/>
                  </a:cubicBezTo>
                  <a:cubicBezTo>
                    <a:pt x="519" y="495"/>
                    <a:pt x="524" y="494"/>
                    <a:pt x="528" y="488"/>
                  </a:cubicBezTo>
                  <a:cubicBezTo>
                    <a:pt x="528" y="488"/>
                    <a:pt x="528" y="488"/>
                    <a:pt x="528" y="488"/>
                  </a:cubicBezTo>
                  <a:cubicBezTo>
                    <a:pt x="532" y="483"/>
                    <a:pt x="536" y="476"/>
                    <a:pt x="538" y="463"/>
                  </a:cubicBezTo>
                  <a:cubicBezTo>
                    <a:pt x="538" y="463"/>
                    <a:pt x="538" y="463"/>
                    <a:pt x="538" y="463"/>
                  </a:cubicBezTo>
                  <a:cubicBezTo>
                    <a:pt x="538" y="462"/>
                    <a:pt x="538" y="461"/>
                    <a:pt x="538" y="460"/>
                  </a:cubicBezTo>
                  <a:cubicBezTo>
                    <a:pt x="538" y="453"/>
                    <a:pt x="534" y="446"/>
                    <a:pt x="529" y="441"/>
                  </a:cubicBezTo>
                  <a:cubicBezTo>
                    <a:pt x="521" y="432"/>
                    <a:pt x="509" y="424"/>
                    <a:pt x="499" y="416"/>
                  </a:cubicBezTo>
                  <a:cubicBezTo>
                    <a:pt x="494" y="412"/>
                    <a:pt x="489" y="408"/>
                    <a:pt x="486" y="404"/>
                  </a:cubicBezTo>
                  <a:cubicBezTo>
                    <a:pt x="482" y="400"/>
                    <a:pt x="480" y="396"/>
                    <a:pt x="479" y="392"/>
                  </a:cubicBezTo>
                  <a:cubicBezTo>
                    <a:pt x="479" y="388"/>
                    <a:pt x="478" y="385"/>
                    <a:pt x="477" y="383"/>
                  </a:cubicBezTo>
                  <a:cubicBezTo>
                    <a:pt x="477" y="383"/>
                    <a:pt x="477" y="383"/>
                    <a:pt x="477" y="383"/>
                  </a:cubicBezTo>
                  <a:cubicBezTo>
                    <a:pt x="476" y="380"/>
                    <a:pt x="476" y="378"/>
                    <a:pt x="475" y="377"/>
                  </a:cubicBezTo>
                  <a:cubicBezTo>
                    <a:pt x="473" y="375"/>
                    <a:pt x="472" y="374"/>
                    <a:pt x="470" y="374"/>
                  </a:cubicBezTo>
                  <a:cubicBezTo>
                    <a:pt x="470" y="374"/>
                    <a:pt x="469" y="375"/>
                    <a:pt x="468" y="375"/>
                  </a:cubicBezTo>
                  <a:cubicBezTo>
                    <a:pt x="469" y="377"/>
                    <a:pt x="469" y="377"/>
                    <a:pt x="469" y="377"/>
                  </a:cubicBezTo>
                  <a:cubicBezTo>
                    <a:pt x="469" y="375"/>
                    <a:pt x="469" y="375"/>
                    <a:pt x="469" y="375"/>
                  </a:cubicBezTo>
                  <a:cubicBezTo>
                    <a:pt x="466" y="376"/>
                    <a:pt x="465" y="377"/>
                    <a:pt x="463" y="379"/>
                  </a:cubicBezTo>
                  <a:cubicBezTo>
                    <a:pt x="462" y="381"/>
                    <a:pt x="460" y="383"/>
                    <a:pt x="458" y="385"/>
                  </a:cubicBezTo>
                  <a:cubicBezTo>
                    <a:pt x="457" y="386"/>
                    <a:pt x="454" y="388"/>
                    <a:pt x="451" y="390"/>
                  </a:cubicBezTo>
                  <a:cubicBezTo>
                    <a:pt x="445" y="394"/>
                    <a:pt x="438" y="397"/>
                    <a:pt x="430" y="400"/>
                  </a:cubicBezTo>
                  <a:cubicBezTo>
                    <a:pt x="422" y="403"/>
                    <a:pt x="415" y="405"/>
                    <a:pt x="409" y="405"/>
                  </a:cubicBezTo>
                  <a:cubicBezTo>
                    <a:pt x="408" y="405"/>
                    <a:pt x="408" y="405"/>
                    <a:pt x="407" y="405"/>
                  </a:cubicBezTo>
                  <a:cubicBezTo>
                    <a:pt x="405" y="404"/>
                    <a:pt x="403" y="404"/>
                    <a:pt x="401" y="404"/>
                  </a:cubicBezTo>
                  <a:cubicBezTo>
                    <a:pt x="401" y="404"/>
                    <a:pt x="401" y="404"/>
                    <a:pt x="401" y="404"/>
                  </a:cubicBezTo>
                  <a:cubicBezTo>
                    <a:pt x="395" y="403"/>
                    <a:pt x="389" y="402"/>
                    <a:pt x="383" y="402"/>
                  </a:cubicBezTo>
                  <a:cubicBezTo>
                    <a:pt x="377" y="402"/>
                    <a:pt x="371" y="403"/>
                    <a:pt x="362" y="405"/>
                  </a:cubicBezTo>
                  <a:cubicBezTo>
                    <a:pt x="357" y="406"/>
                    <a:pt x="348" y="406"/>
                    <a:pt x="337" y="407"/>
                  </a:cubicBezTo>
                  <a:cubicBezTo>
                    <a:pt x="320" y="408"/>
                    <a:pt x="300" y="408"/>
                    <a:pt x="282" y="409"/>
                  </a:cubicBezTo>
                  <a:cubicBezTo>
                    <a:pt x="273" y="410"/>
                    <a:pt x="264" y="410"/>
                    <a:pt x="258" y="411"/>
                  </a:cubicBezTo>
                  <a:cubicBezTo>
                    <a:pt x="251" y="411"/>
                    <a:pt x="246" y="412"/>
                    <a:pt x="242" y="413"/>
                  </a:cubicBezTo>
                  <a:cubicBezTo>
                    <a:pt x="235" y="416"/>
                    <a:pt x="230" y="417"/>
                    <a:pt x="226" y="420"/>
                  </a:cubicBezTo>
                  <a:cubicBezTo>
                    <a:pt x="221" y="422"/>
                    <a:pt x="217" y="426"/>
                    <a:pt x="209" y="435"/>
                  </a:cubicBezTo>
                  <a:cubicBezTo>
                    <a:pt x="212" y="438"/>
                    <a:pt x="212" y="438"/>
                    <a:pt x="212" y="438"/>
                  </a:cubicBezTo>
                  <a:cubicBezTo>
                    <a:pt x="220" y="429"/>
                    <a:pt x="224" y="425"/>
                    <a:pt x="228" y="423"/>
                  </a:cubicBezTo>
                  <a:cubicBezTo>
                    <a:pt x="232" y="421"/>
                    <a:pt x="236" y="420"/>
                    <a:pt x="244" y="417"/>
                  </a:cubicBezTo>
                  <a:cubicBezTo>
                    <a:pt x="245" y="417"/>
                    <a:pt x="248" y="416"/>
                    <a:pt x="252" y="416"/>
                  </a:cubicBezTo>
                  <a:cubicBezTo>
                    <a:pt x="265" y="414"/>
                    <a:pt x="288" y="413"/>
                    <a:pt x="310" y="412"/>
                  </a:cubicBezTo>
                  <a:cubicBezTo>
                    <a:pt x="321" y="412"/>
                    <a:pt x="332" y="411"/>
                    <a:pt x="341" y="411"/>
                  </a:cubicBezTo>
                  <a:cubicBezTo>
                    <a:pt x="350" y="410"/>
                    <a:pt x="358" y="410"/>
                    <a:pt x="363" y="409"/>
                  </a:cubicBezTo>
                  <a:cubicBezTo>
                    <a:pt x="371" y="407"/>
                    <a:pt x="378" y="407"/>
                    <a:pt x="383" y="407"/>
                  </a:cubicBezTo>
                  <a:cubicBezTo>
                    <a:pt x="389" y="407"/>
                    <a:pt x="394" y="407"/>
                    <a:pt x="401" y="408"/>
                  </a:cubicBezTo>
                  <a:cubicBezTo>
                    <a:pt x="401" y="408"/>
                    <a:pt x="401" y="408"/>
                    <a:pt x="401" y="408"/>
                  </a:cubicBezTo>
                  <a:cubicBezTo>
                    <a:pt x="403" y="408"/>
                    <a:pt x="405" y="409"/>
                    <a:pt x="407" y="409"/>
                  </a:cubicBezTo>
                  <a:cubicBezTo>
                    <a:pt x="408" y="409"/>
                    <a:pt x="408" y="409"/>
                    <a:pt x="409" y="409"/>
                  </a:cubicBezTo>
                  <a:cubicBezTo>
                    <a:pt x="418" y="409"/>
                    <a:pt x="429" y="405"/>
                    <a:pt x="439" y="401"/>
                  </a:cubicBezTo>
                  <a:cubicBezTo>
                    <a:pt x="444" y="399"/>
                    <a:pt x="449" y="396"/>
                    <a:pt x="453" y="394"/>
                  </a:cubicBezTo>
                  <a:cubicBezTo>
                    <a:pt x="457" y="392"/>
                    <a:pt x="460" y="390"/>
                    <a:pt x="462" y="387"/>
                  </a:cubicBezTo>
                  <a:cubicBezTo>
                    <a:pt x="463" y="386"/>
                    <a:pt x="465" y="383"/>
                    <a:pt x="466" y="382"/>
                  </a:cubicBezTo>
                  <a:cubicBezTo>
                    <a:pt x="468" y="380"/>
                    <a:pt x="469" y="379"/>
                    <a:pt x="470" y="379"/>
                  </a:cubicBezTo>
                  <a:cubicBezTo>
                    <a:pt x="470" y="379"/>
                    <a:pt x="470" y="379"/>
                    <a:pt x="470" y="379"/>
                  </a:cubicBezTo>
                  <a:cubicBezTo>
                    <a:pt x="470" y="379"/>
                    <a:pt x="470" y="379"/>
                    <a:pt x="470" y="379"/>
                  </a:cubicBezTo>
                  <a:cubicBezTo>
                    <a:pt x="470" y="379"/>
                    <a:pt x="470" y="379"/>
                    <a:pt x="470" y="379"/>
                  </a:cubicBezTo>
                  <a:cubicBezTo>
                    <a:pt x="470" y="379"/>
                    <a:pt x="471" y="379"/>
                    <a:pt x="471" y="379"/>
                  </a:cubicBezTo>
                  <a:cubicBezTo>
                    <a:pt x="472" y="380"/>
                    <a:pt x="473" y="382"/>
                    <a:pt x="473" y="384"/>
                  </a:cubicBezTo>
                  <a:cubicBezTo>
                    <a:pt x="473" y="384"/>
                    <a:pt x="473" y="384"/>
                    <a:pt x="473" y="384"/>
                  </a:cubicBezTo>
                  <a:cubicBezTo>
                    <a:pt x="474" y="386"/>
                    <a:pt x="475" y="389"/>
                    <a:pt x="475" y="392"/>
                  </a:cubicBezTo>
                  <a:cubicBezTo>
                    <a:pt x="476" y="399"/>
                    <a:pt x="481" y="405"/>
                    <a:pt x="487" y="411"/>
                  </a:cubicBezTo>
                  <a:cubicBezTo>
                    <a:pt x="496" y="420"/>
                    <a:pt x="508" y="427"/>
                    <a:pt x="517" y="435"/>
                  </a:cubicBezTo>
                  <a:cubicBezTo>
                    <a:pt x="522" y="439"/>
                    <a:pt x="526" y="443"/>
                    <a:pt x="529" y="448"/>
                  </a:cubicBezTo>
                  <a:cubicBezTo>
                    <a:pt x="532" y="452"/>
                    <a:pt x="534" y="456"/>
                    <a:pt x="534" y="460"/>
                  </a:cubicBezTo>
                  <a:cubicBezTo>
                    <a:pt x="534" y="461"/>
                    <a:pt x="534" y="462"/>
                    <a:pt x="534" y="463"/>
                  </a:cubicBezTo>
                  <a:cubicBezTo>
                    <a:pt x="534" y="463"/>
                    <a:pt x="534" y="463"/>
                    <a:pt x="534" y="463"/>
                  </a:cubicBezTo>
                  <a:cubicBezTo>
                    <a:pt x="534" y="463"/>
                    <a:pt x="534" y="463"/>
                    <a:pt x="534" y="463"/>
                  </a:cubicBezTo>
                  <a:cubicBezTo>
                    <a:pt x="532" y="474"/>
                    <a:pt x="528" y="481"/>
                    <a:pt x="525" y="485"/>
                  </a:cubicBezTo>
                  <a:cubicBezTo>
                    <a:pt x="525" y="485"/>
                    <a:pt x="525" y="485"/>
                    <a:pt x="525" y="485"/>
                  </a:cubicBezTo>
                  <a:cubicBezTo>
                    <a:pt x="523" y="488"/>
                    <a:pt x="521" y="489"/>
                    <a:pt x="520" y="490"/>
                  </a:cubicBezTo>
                  <a:cubicBezTo>
                    <a:pt x="519" y="490"/>
                    <a:pt x="519" y="491"/>
                    <a:pt x="518" y="491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2"/>
                    <a:pt x="518" y="492"/>
                    <a:pt x="518" y="492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2"/>
                    <a:pt x="518" y="492"/>
                    <a:pt x="518" y="492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1"/>
                    <a:pt x="518" y="491"/>
                    <a:pt x="518" y="491"/>
                  </a:cubicBezTo>
                  <a:cubicBezTo>
                    <a:pt x="518" y="491"/>
                    <a:pt x="514" y="492"/>
                    <a:pt x="510" y="494"/>
                  </a:cubicBezTo>
                  <a:cubicBezTo>
                    <a:pt x="508" y="495"/>
                    <a:pt x="505" y="497"/>
                    <a:pt x="504" y="499"/>
                  </a:cubicBezTo>
                  <a:cubicBezTo>
                    <a:pt x="502" y="502"/>
                    <a:pt x="501" y="505"/>
                    <a:pt x="500" y="508"/>
                  </a:cubicBezTo>
                  <a:cubicBezTo>
                    <a:pt x="500" y="511"/>
                    <a:pt x="500" y="512"/>
                    <a:pt x="499" y="513"/>
                  </a:cubicBezTo>
                  <a:cubicBezTo>
                    <a:pt x="499" y="513"/>
                    <a:pt x="499" y="513"/>
                    <a:pt x="499" y="513"/>
                  </a:cubicBezTo>
                  <a:cubicBezTo>
                    <a:pt x="498" y="513"/>
                    <a:pt x="498" y="513"/>
                    <a:pt x="497" y="513"/>
                  </a:cubicBezTo>
                  <a:cubicBezTo>
                    <a:pt x="495" y="513"/>
                    <a:pt x="493" y="513"/>
                    <a:pt x="489" y="513"/>
                  </a:cubicBezTo>
                  <a:cubicBezTo>
                    <a:pt x="486" y="512"/>
                    <a:pt x="482" y="512"/>
                    <a:pt x="477" y="512"/>
                  </a:cubicBezTo>
                  <a:cubicBezTo>
                    <a:pt x="466" y="512"/>
                    <a:pt x="433" y="514"/>
                    <a:pt x="398" y="518"/>
                  </a:cubicBezTo>
                  <a:cubicBezTo>
                    <a:pt x="381" y="520"/>
                    <a:pt x="363" y="522"/>
                    <a:pt x="348" y="524"/>
                  </a:cubicBezTo>
                  <a:cubicBezTo>
                    <a:pt x="332" y="527"/>
                    <a:pt x="320" y="529"/>
                    <a:pt x="312" y="532"/>
                  </a:cubicBezTo>
                  <a:cubicBezTo>
                    <a:pt x="307" y="534"/>
                    <a:pt x="298" y="536"/>
                    <a:pt x="288" y="538"/>
                  </a:cubicBezTo>
                  <a:cubicBezTo>
                    <a:pt x="256" y="543"/>
                    <a:pt x="205" y="549"/>
                    <a:pt x="167" y="549"/>
                  </a:cubicBezTo>
                  <a:cubicBezTo>
                    <a:pt x="157" y="549"/>
                    <a:pt x="147" y="548"/>
                    <a:pt x="140" y="547"/>
                  </a:cubicBezTo>
                  <a:cubicBezTo>
                    <a:pt x="132" y="546"/>
                    <a:pt x="126" y="545"/>
                    <a:pt x="123" y="543"/>
                  </a:cubicBezTo>
                  <a:cubicBezTo>
                    <a:pt x="112" y="538"/>
                    <a:pt x="101" y="527"/>
                    <a:pt x="92" y="513"/>
                  </a:cubicBezTo>
                  <a:cubicBezTo>
                    <a:pt x="82" y="499"/>
                    <a:pt x="74" y="482"/>
                    <a:pt x="69" y="463"/>
                  </a:cubicBezTo>
                  <a:cubicBezTo>
                    <a:pt x="69" y="463"/>
                    <a:pt x="69" y="463"/>
                    <a:pt x="69" y="463"/>
                  </a:cubicBezTo>
                  <a:cubicBezTo>
                    <a:pt x="69" y="463"/>
                    <a:pt x="69" y="463"/>
                    <a:pt x="69" y="463"/>
                  </a:cubicBezTo>
                  <a:cubicBezTo>
                    <a:pt x="67" y="457"/>
                    <a:pt x="66" y="450"/>
                    <a:pt x="65" y="443"/>
                  </a:cubicBezTo>
                  <a:cubicBezTo>
                    <a:pt x="65" y="443"/>
                    <a:pt x="65" y="443"/>
                    <a:pt x="65" y="443"/>
                  </a:cubicBezTo>
                  <a:cubicBezTo>
                    <a:pt x="61" y="424"/>
                    <a:pt x="57" y="406"/>
                    <a:pt x="53" y="392"/>
                  </a:cubicBezTo>
                  <a:cubicBezTo>
                    <a:pt x="49" y="377"/>
                    <a:pt x="46" y="365"/>
                    <a:pt x="45" y="356"/>
                  </a:cubicBezTo>
                  <a:cubicBezTo>
                    <a:pt x="45" y="356"/>
                    <a:pt x="45" y="356"/>
                    <a:pt x="45" y="356"/>
                  </a:cubicBezTo>
                  <a:cubicBezTo>
                    <a:pt x="45" y="354"/>
                    <a:pt x="45" y="353"/>
                    <a:pt x="45" y="352"/>
                  </a:cubicBezTo>
                  <a:cubicBezTo>
                    <a:pt x="45" y="350"/>
                    <a:pt x="45" y="349"/>
                    <a:pt x="45" y="347"/>
                  </a:cubicBezTo>
                  <a:cubicBezTo>
                    <a:pt x="45" y="347"/>
                    <a:pt x="45" y="347"/>
                    <a:pt x="45" y="347"/>
                  </a:cubicBezTo>
                  <a:cubicBezTo>
                    <a:pt x="46" y="346"/>
                    <a:pt x="46" y="345"/>
                    <a:pt x="46" y="343"/>
                  </a:cubicBezTo>
                  <a:cubicBezTo>
                    <a:pt x="46" y="338"/>
                    <a:pt x="45" y="332"/>
                    <a:pt x="43" y="325"/>
                  </a:cubicBezTo>
                  <a:cubicBezTo>
                    <a:pt x="38" y="304"/>
                    <a:pt x="29" y="279"/>
                    <a:pt x="29" y="279"/>
                  </a:cubicBezTo>
                  <a:cubicBezTo>
                    <a:pt x="29" y="279"/>
                    <a:pt x="29" y="279"/>
                    <a:pt x="29" y="279"/>
                  </a:cubicBezTo>
                  <a:cubicBezTo>
                    <a:pt x="28" y="279"/>
                    <a:pt x="28" y="279"/>
                    <a:pt x="28" y="279"/>
                  </a:cubicBezTo>
                  <a:cubicBezTo>
                    <a:pt x="25" y="274"/>
                    <a:pt x="22" y="271"/>
                    <a:pt x="21" y="269"/>
                  </a:cubicBezTo>
                  <a:cubicBezTo>
                    <a:pt x="20" y="266"/>
                    <a:pt x="19" y="264"/>
                    <a:pt x="19" y="261"/>
                  </a:cubicBezTo>
                  <a:cubicBezTo>
                    <a:pt x="19" y="256"/>
                    <a:pt x="20" y="251"/>
                    <a:pt x="21" y="242"/>
                  </a:cubicBezTo>
                  <a:cubicBezTo>
                    <a:pt x="22" y="237"/>
                    <a:pt x="22" y="234"/>
                    <a:pt x="22" y="231"/>
                  </a:cubicBezTo>
                  <a:cubicBezTo>
                    <a:pt x="22" y="229"/>
                    <a:pt x="22" y="227"/>
                    <a:pt x="21" y="226"/>
                  </a:cubicBezTo>
                  <a:cubicBezTo>
                    <a:pt x="21" y="225"/>
                    <a:pt x="20" y="224"/>
                    <a:pt x="19" y="223"/>
                  </a:cubicBezTo>
                  <a:cubicBezTo>
                    <a:pt x="17" y="222"/>
                    <a:pt x="16" y="221"/>
                    <a:pt x="14" y="220"/>
                  </a:cubicBezTo>
                  <a:cubicBezTo>
                    <a:pt x="12" y="219"/>
                    <a:pt x="10" y="217"/>
                    <a:pt x="7" y="215"/>
                  </a:cubicBezTo>
                  <a:cubicBezTo>
                    <a:pt x="7" y="215"/>
                    <a:pt x="7" y="215"/>
                    <a:pt x="7" y="215"/>
                  </a:cubicBezTo>
                  <a:cubicBezTo>
                    <a:pt x="7" y="214"/>
                    <a:pt x="6" y="212"/>
                    <a:pt x="5" y="210"/>
                  </a:cubicBezTo>
                  <a:cubicBezTo>
                    <a:pt x="5" y="208"/>
                    <a:pt x="5" y="206"/>
                    <a:pt x="5" y="203"/>
                  </a:cubicBezTo>
                  <a:cubicBezTo>
                    <a:pt x="5" y="200"/>
                    <a:pt x="5" y="196"/>
                    <a:pt x="5" y="193"/>
                  </a:cubicBezTo>
                  <a:cubicBezTo>
                    <a:pt x="6" y="186"/>
                    <a:pt x="8" y="179"/>
                    <a:pt x="9" y="170"/>
                  </a:cubicBezTo>
                  <a:cubicBezTo>
                    <a:pt x="9" y="170"/>
                    <a:pt x="9" y="170"/>
                    <a:pt x="9" y="170"/>
                  </a:cubicBezTo>
                  <a:cubicBezTo>
                    <a:pt x="16" y="143"/>
                    <a:pt x="28" y="109"/>
                    <a:pt x="36" y="88"/>
                  </a:cubicBezTo>
                  <a:cubicBezTo>
                    <a:pt x="42" y="70"/>
                    <a:pt x="57" y="50"/>
                    <a:pt x="72" y="34"/>
                  </a:cubicBezTo>
                  <a:cubicBezTo>
                    <a:pt x="80" y="27"/>
                    <a:pt x="88" y="20"/>
                    <a:pt x="95" y="14"/>
                  </a:cubicBezTo>
                  <a:cubicBezTo>
                    <a:pt x="102" y="9"/>
                    <a:pt x="109" y="6"/>
                    <a:pt x="113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4"/>
                    <a:pt x="115" y="4"/>
                    <a:pt x="116" y="4"/>
                  </a:cubicBezTo>
                  <a:cubicBezTo>
                    <a:pt x="116" y="2"/>
                    <a:pt x="116" y="2"/>
                    <a:pt x="116" y="2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43" y="12"/>
                    <a:pt x="178" y="22"/>
                    <a:pt x="206" y="40"/>
                  </a:cubicBezTo>
                  <a:cubicBezTo>
                    <a:pt x="220" y="49"/>
                    <a:pt x="232" y="61"/>
                    <a:pt x="241" y="75"/>
                  </a:cubicBezTo>
                  <a:cubicBezTo>
                    <a:pt x="250" y="90"/>
                    <a:pt x="255" y="109"/>
                    <a:pt x="256" y="131"/>
                  </a:cubicBezTo>
                  <a:cubicBezTo>
                    <a:pt x="256" y="137"/>
                    <a:pt x="256" y="142"/>
                    <a:pt x="256" y="147"/>
                  </a:cubicBezTo>
                  <a:cubicBezTo>
                    <a:pt x="256" y="176"/>
                    <a:pt x="254" y="193"/>
                    <a:pt x="251" y="206"/>
                  </a:cubicBezTo>
                  <a:cubicBezTo>
                    <a:pt x="249" y="220"/>
                    <a:pt x="246" y="230"/>
                    <a:pt x="246" y="246"/>
                  </a:cubicBezTo>
                  <a:cubicBezTo>
                    <a:pt x="246" y="256"/>
                    <a:pt x="247" y="268"/>
                    <a:pt x="249" y="284"/>
                  </a:cubicBezTo>
                  <a:cubicBezTo>
                    <a:pt x="251" y="291"/>
                    <a:pt x="251" y="298"/>
                    <a:pt x="251" y="305"/>
                  </a:cubicBezTo>
                  <a:cubicBezTo>
                    <a:pt x="251" y="321"/>
                    <a:pt x="248" y="336"/>
                    <a:pt x="244" y="350"/>
                  </a:cubicBezTo>
                  <a:cubicBezTo>
                    <a:pt x="244" y="350"/>
                    <a:pt x="244" y="350"/>
                    <a:pt x="244" y="350"/>
                  </a:cubicBezTo>
                  <a:cubicBezTo>
                    <a:pt x="239" y="369"/>
                    <a:pt x="230" y="386"/>
                    <a:pt x="223" y="400"/>
                  </a:cubicBezTo>
                  <a:cubicBezTo>
                    <a:pt x="219" y="407"/>
                    <a:pt x="216" y="413"/>
                    <a:pt x="214" y="418"/>
                  </a:cubicBezTo>
                  <a:cubicBezTo>
                    <a:pt x="211" y="424"/>
                    <a:pt x="209" y="428"/>
                    <a:pt x="209" y="432"/>
                  </a:cubicBezTo>
                  <a:cubicBezTo>
                    <a:pt x="209" y="432"/>
                    <a:pt x="209" y="432"/>
                    <a:pt x="209" y="432"/>
                  </a:cubicBezTo>
                  <a:cubicBezTo>
                    <a:pt x="209" y="432"/>
                    <a:pt x="209" y="432"/>
                    <a:pt x="209" y="432"/>
                  </a:cubicBezTo>
                  <a:cubicBezTo>
                    <a:pt x="209" y="433"/>
                    <a:pt x="209" y="434"/>
                    <a:pt x="208" y="436"/>
                  </a:cubicBezTo>
                  <a:cubicBezTo>
                    <a:pt x="206" y="444"/>
                    <a:pt x="198" y="454"/>
                    <a:pt x="190" y="461"/>
                  </a:cubicBezTo>
                  <a:cubicBezTo>
                    <a:pt x="186" y="465"/>
                    <a:pt x="183" y="468"/>
                    <a:pt x="180" y="470"/>
                  </a:cubicBezTo>
                  <a:cubicBezTo>
                    <a:pt x="179" y="472"/>
                    <a:pt x="177" y="472"/>
                    <a:pt x="177" y="473"/>
                  </a:cubicBezTo>
                  <a:cubicBezTo>
                    <a:pt x="176" y="474"/>
                    <a:pt x="175" y="474"/>
                    <a:pt x="175" y="474"/>
                  </a:cubicBezTo>
                  <a:cubicBezTo>
                    <a:pt x="178" y="477"/>
                    <a:pt x="178" y="477"/>
                    <a:pt x="178" y="4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Freeform 182">
              <a:extLst>
                <a:ext uri="{FF2B5EF4-FFF2-40B4-BE49-F238E27FC236}">
                  <a16:creationId xmlns:a16="http://schemas.microsoft.com/office/drawing/2014/main" id="{9CE7C3A7-5BAB-4105-A4C9-8A472186B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6463" y="3038476"/>
              <a:ext cx="468313" cy="204788"/>
            </a:xfrm>
            <a:custGeom>
              <a:avLst/>
              <a:gdLst>
                <a:gd name="T0" fmla="*/ 0 w 157"/>
                <a:gd name="T1" fmla="*/ 13 h 69"/>
                <a:gd name="T2" fmla="*/ 37 w 157"/>
                <a:gd name="T3" fmla="*/ 20 h 69"/>
                <a:gd name="T4" fmla="*/ 79 w 157"/>
                <a:gd name="T5" fmla="*/ 17 h 69"/>
                <a:gd name="T6" fmla="*/ 95 w 157"/>
                <a:gd name="T7" fmla="*/ 13 h 69"/>
                <a:gd name="T8" fmla="*/ 95 w 157"/>
                <a:gd name="T9" fmla="*/ 13 h 69"/>
                <a:gd name="T10" fmla="*/ 109 w 157"/>
                <a:gd name="T11" fmla="*/ 7 h 69"/>
                <a:gd name="T12" fmla="*/ 122 w 157"/>
                <a:gd name="T13" fmla="*/ 4 h 69"/>
                <a:gd name="T14" fmla="*/ 138 w 157"/>
                <a:gd name="T15" fmla="*/ 9 h 69"/>
                <a:gd name="T16" fmla="*/ 141 w 157"/>
                <a:gd name="T17" fmla="*/ 12 h 69"/>
                <a:gd name="T18" fmla="*/ 142 w 157"/>
                <a:gd name="T19" fmla="*/ 13 h 69"/>
                <a:gd name="T20" fmla="*/ 143 w 157"/>
                <a:gd name="T21" fmla="*/ 14 h 69"/>
                <a:gd name="T22" fmla="*/ 143 w 157"/>
                <a:gd name="T23" fmla="*/ 14 h 69"/>
                <a:gd name="T24" fmla="*/ 143 w 157"/>
                <a:gd name="T25" fmla="*/ 14 h 69"/>
                <a:gd name="T26" fmla="*/ 144 w 157"/>
                <a:gd name="T27" fmla="*/ 13 h 69"/>
                <a:gd name="T28" fmla="*/ 143 w 157"/>
                <a:gd name="T29" fmla="*/ 11 h 69"/>
                <a:gd name="T30" fmla="*/ 138 w 157"/>
                <a:gd name="T31" fmla="*/ 26 h 69"/>
                <a:gd name="T32" fmla="*/ 146 w 157"/>
                <a:gd name="T33" fmla="*/ 41 h 69"/>
                <a:gd name="T34" fmla="*/ 148 w 157"/>
                <a:gd name="T35" fmla="*/ 40 h 69"/>
                <a:gd name="T36" fmla="*/ 146 w 157"/>
                <a:gd name="T37" fmla="*/ 41 h 69"/>
                <a:gd name="T38" fmla="*/ 150 w 157"/>
                <a:gd name="T39" fmla="*/ 55 h 69"/>
                <a:gd name="T40" fmla="*/ 150 w 157"/>
                <a:gd name="T41" fmla="*/ 62 h 69"/>
                <a:gd name="T42" fmla="*/ 154 w 157"/>
                <a:gd name="T43" fmla="*/ 68 h 69"/>
                <a:gd name="T44" fmla="*/ 154 w 157"/>
                <a:gd name="T45" fmla="*/ 69 h 69"/>
                <a:gd name="T46" fmla="*/ 154 w 157"/>
                <a:gd name="T47" fmla="*/ 69 h 69"/>
                <a:gd name="T48" fmla="*/ 157 w 157"/>
                <a:gd name="T49" fmla="*/ 66 h 69"/>
                <a:gd name="T50" fmla="*/ 157 w 157"/>
                <a:gd name="T51" fmla="*/ 66 h 69"/>
                <a:gd name="T52" fmla="*/ 155 w 157"/>
                <a:gd name="T53" fmla="*/ 67 h 69"/>
                <a:gd name="T54" fmla="*/ 157 w 157"/>
                <a:gd name="T55" fmla="*/ 66 h 69"/>
                <a:gd name="T56" fmla="*/ 154 w 157"/>
                <a:gd name="T57" fmla="*/ 61 h 69"/>
                <a:gd name="T58" fmla="*/ 154 w 157"/>
                <a:gd name="T59" fmla="*/ 52 h 69"/>
                <a:gd name="T60" fmla="*/ 149 w 157"/>
                <a:gd name="T61" fmla="*/ 39 h 69"/>
                <a:gd name="T62" fmla="*/ 149 w 157"/>
                <a:gd name="T63" fmla="*/ 38 h 69"/>
                <a:gd name="T64" fmla="*/ 149 w 157"/>
                <a:gd name="T65" fmla="*/ 38 h 69"/>
                <a:gd name="T66" fmla="*/ 143 w 157"/>
                <a:gd name="T67" fmla="*/ 26 h 69"/>
                <a:gd name="T68" fmla="*/ 144 w 157"/>
                <a:gd name="T69" fmla="*/ 17 h 69"/>
                <a:gd name="T70" fmla="*/ 146 w 157"/>
                <a:gd name="T71" fmla="*/ 15 h 69"/>
                <a:gd name="T72" fmla="*/ 146 w 157"/>
                <a:gd name="T73" fmla="*/ 14 h 69"/>
                <a:gd name="T74" fmla="*/ 146 w 157"/>
                <a:gd name="T75" fmla="*/ 14 h 69"/>
                <a:gd name="T76" fmla="*/ 146 w 157"/>
                <a:gd name="T77" fmla="*/ 14 h 69"/>
                <a:gd name="T78" fmla="*/ 147 w 157"/>
                <a:gd name="T79" fmla="*/ 13 h 69"/>
                <a:gd name="T80" fmla="*/ 146 w 157"/>
                <a:gd name="T81" fmla="*/ 11 h 69"/>
                <a:gd name="T82" fmla="*/ 140 w 157"/>
                <a:gd name="T83" fmla="*/ 6 h 69"/>
                <a:gd name="T84" fmla="*/ 122 w 157"/>
                <a:gd name="T85" fmla="*/ 0 h 69"/>
                <a:gd name="T86" fmla="*/ 107 w 157"/>
                <a:gd name="T87" fmla="*/ 3 h 69"/>
                <a:gd name="T88" fmla="*/ 93 w 157"/>
                <a:gd name="T89" fmla="*/ 9 h 69"/>
                <a:gd name="T90" fmla="*/ 93 w 157"/>
                <a:gd name="T91" fmla="*/ 9 h 69"/>
                <a:gd name="T92" fmla="*/ 79 w 157"/>
                <a:gd name="T93" fmla="*/ 12 h 69"/>
                <a:gd name="T94" fmla="*/ 37 w 157"/>
                <a:gd name="T95" fmla="*/ 16 h 69"/>
                <a:gd name="T96" fmla="*/ 1 w 157"/>
                <a:gd name="T97" fmla="*/ 9 h 69"/>
                <a:gd name="T98" fmla="*/ 0 w 157"/>
                <a:gd name="T99" fmla="*/ 1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7" h="69">
                  <a:moveTo>
                    <a:pt x="0" y="13"/>
                  </a:moveTo>
                  <a:cubicBezTo>
                    <a:pt x="12" y="18"/>
                    <a:pt x="25" y="20"/>
                    <a:pt x="37" y="20"/>
                  </a:cubicBezTo>
                  <a:cubicBezTo>
                    <a:pt x="54" y="20"/>
                    <a:pt x="69" y="17"/>
                    <a:pt x="79" y="17"/>
                  </a:cubicBezTo>
                  <a:cubicBezTo>
                    <a:pt x="85" y="16"/>
                    <a:pt x="90" y="15"/>
                    <a:pt x="95" y="13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100" y="11"/>
                    <a:pt x="104" y="9"/>
                    <a:pt x="109" y="7"/>
                  </a:cubicBezTo>
                  <a:cubicBezTo>
                    <a:pt x="113" y="5"/>
                    <a:pt x="118" y="4"/>
                    <a:pt x="122" y="4"/>
                  </a:cubicBezTo>
                  <a:cubicBezTo>
                    <a:pt x="130" y="4"/>
                    <a:pt x="135" y="7"/>
                    <a:pt x="138" y="9"/>
                  </a:cubicBezTo>
                  <a:cubicBezTo>
                    <a:pt x="140" y="10"/>
                    <a:pt x="141" y="11"/>
                    <a:pt x="141" y="12"/>
                  </a:cubicBezTo>
                  <a:cubicBezTo>
                    <a:pt x="142" y="13"/>
                    <a:pt x="142" y="13"/>
                    <a:pt x="142" y="13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44" y="13"/>
                    <a:pt x="144" y="13"/>
                    <a:pt x="144" y="13"/>
                  </a:cubicBezTo>
                  <a:cubicBezTo>
                    <a:pt x="143" y="11"/>
                    <a:pt x="143" y="11"/>
                    <a:pt x="143" y="11"/>
                  </a:cubicBezTo>
                  <a:cubicBezTo>
                    <a:pt x="142" y="12"/>
                    <a:pt x="138" y="18"/>
                    <a:pt x="138" y="26"/>
                  </a:cubicBezTo>
                  <a:cubicBezTo>
                    <a:pt x="138" y="31"/>
                    <a:pt x="140" y="37"/>
                    <a:pt x="146" y="41"/>
                  </a:cubicBezTo>
                  <a:cubicBezTo>
                    <a:pt x="148" y="40"/>
                    <a:pt x="148" y="40"/>
                    <a:pt x="148" y="40"/>
                  </a:cubicBezTo>
                  <a:cubicBezTo>
                    <a:pt x="146" y="41"/>
                    <a:pt x="146" y="41"/>
                    <a:pt x="146" y="41"/>
                  </a:cubicBezTo>
                  <a:cubicBezTo>
                    <a:pt x="149" y="46"/>
                    <a:pt x="149" y="51"/>
                    <a:pt x="150" y="55"/>
                  </a:cubicBezTo>
                  <a:cubicBezTo>
                    <a:pt x="150" y="58"/>
                    <a:pt x="150" y="60"/>
                    <a:pt x="150" y="62"/>
                  </a:cubicBezTo>
                  <a:cubicBezTo>
                    <a:pt x="151" y="64"/>
                    <a:pt x="152" y="67"/>
                    <a:pt x="154" y="68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7" y="66"/>
                    <a:pt x="157" y="66"/>
                    <a:pt x="157" y="66"/>
                  </a:cubicBezTo>
                  <a:cubicBezTo>
                    <a:pt x="157" y="66"/>
                    <a:pt x="157" y="66"/>
                    <a:pt x="157" y="66"/>
                  </a:cubicBezTo>
                  <a:cubicBezTo>
                    <a:pt x="155" y="67"/>
                    <a:pt x="155" y="67"/>
                    <a:pt x="155" y="67"/>
                  </a:cubicBezTo>
                  <a:cubicBezTo>
                    <a:pt x="157" y="66"/>
                    <a:pt x="157" y="66"/>
                    <a:pt x="157" y="66"/>
                  </a:cubicBezTo>
                  <a:cubicBezTo>
                    <a:pt x="155" y="64"/>
                    <a:pt x="155" y="63"/>
                    <a:pt x="154" y="61"/>
                  </a:cubicBezTo>
                  <a:cubicBezTo>
                    <a:pt x="154" y="59"/>
                    <a:pt x="154" y="56"/>
                    <a:pt x="154" y="52"/>
                  </a:cubicBezTo>
                  <a:cubicBezTo>
                    <a:pt x="153" y="48"/>
                    <a:pt x="152" y="43"/>
                    <a:pt x="149" y="39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4" y="34"/>
                    <a:pt x="143" y="30"/>
                    <a:pt x="143" y="26"/>
                  </a:cubicBezTo>
                  <a:cubicBezTo>
                    <a:pt x="143" y="23"/>
                    <a:pt x="143" y="20"/>
                    <a:pt x="144" y="17"/>
                  </a:cubicBezTo>
                  <a:cubicBezTo>
                    <a:pt x="145" y="16"/>
                    <a:pt x="145" y="15"/>
                    <a:pt x="146" y="15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7" y="13"/>
                    <a:pt x="147" y="13"/>
                    <a:pt x="147" y="13"/>
                  </a:cubicBezTo>
                  <a:cubicBezTo>
                    <a:pt x="146" y="11"/>
                    <a:pt x="146" y="11"/>
                    <a:pt x="146" y="11"/>
                  </a:cubicBezTo>
                  <a:cubicBezTo>
                    <a:pt x="146" y="11"/>
                    <a:pt x="144" y="8"/>
                    <a:pt x="140" y="6"/>
                  </a:cubicBezTo>
                  <a:cubicBezTo>
                    <a:pt x="137" y="3"/>
                    <a:pt x="131" y="0"/>
                    <a:pt x="122" y="0"/>
                  </a:cubicBezTo>
                  <a:cubicBezTo>
                    <a:pt x="117" y="0"/>
                    <a:pt x="112" y="1"/>
                    <a:pt x="107" y="3"/>
                  </a:cubicBezTo>
                  <a:cubicBezTo>
                    <a:pt x="102" y="5"/>
                    <a:pt x="98" y="7"/>
                    <a:pt x="93" y="9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89" y="11"/>
                    <a:pt x="84" y="12"/>
                    <a:pt x="79" y="12"/>
                  </a:cubicBezTo>
                  <a:cubicBezTo>
                    <a:pt x="68" y="13"/>
                    <a:pt x="54" y="16"/>
                    <a:pt x="37" y="16"/>
                  </a:cubicBezTo>
                  <a:cubicBezTo>
                    <a:pt x="26" y="16"/>
                    <a:pt x="13" y="14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Freeform 183">
              <a:extLst>
                <a:ext uri="{FF2B5EF4-FFF2-40B4-BE49-F238E27FC236}">
                  <a16:creationId xmlns:a16="http://schemas.microsoft.com/office/drawing/2014/main" id="{580958AC-C0C5-4D30-BE32-0B348CCFC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926" y="2916238"/>
              <a:ext cx="220663" cy="98425"/>
            </a:xfrm>
            <a:custGeom>
              <a:avLst/>
              <a:gdLst>
                <a:gd name="T0" fmla="*/ 4 w 74"/>
                <a:gd name="T1" fmla="*/ 20 h 33"/>
                <a:gd name="T2" fmla="*/ 17 w 74"/>
                <a:gd name="T3" fmla="*/ 5 h 33"/>
                <a:gd name="T4" fmla="*/ 17 w 74"/>
                <a:gd name="T5" fmla="*/ 5 h 33"/>
                <a:gd name="T6" fmla="*/ 17 w 74"/>
                <a:gd name="T7" fmla="*/ 5 h 33"/>
                <a:gd name="T8" fmla="*/ 21 w 74"/>
                <a:gd name="T9" fmla="*/ 4 h 33"/>
                <a:gd name="T10" fmla="*/ 21 w 74"/>
                <a:gd name="T11" fmla="*/ 4 h 33"/>
                <a:gd name="T12" fmla="*/ 21 w 74"/>
                <a:gd name="T13" fmla="*/ 4 h 33"/>
                <a:gd name="T14" fmla="*/ 22 w 74"/>
                <a:gd name="T15" fmla="*/ 4 h 33"/>
                <a:gd name="T16" fmla="*/ 46 w 74"/>
                <a:gd name="T17" fmla="*/ 13 h 33"/>
                <a:gd name="T18" fmla="*/ 70 w 74"/>
                <a:gd name="T19" fmla="*/ 32 h 33"/>
                <a:gd name="T20" fmla="*/ 71 w 74"/>
                <a:gd name="T21" fmla="*/ 33 h 33"/>
                <a:gd name="T22" fmla="*/ 74 w 74"/>
                <a:gd name="T23" fmla="*/ 30 h 33"/>
                <a:gd name="T24" fmla="*/ 73 w 74"/>
                <a:gd name="T25" fmla="*/ 29 h 33"/>
                <a:gd name="T26" fmla="*/ 48 w 74"/>
                <a:gd name="T27" fmla="*/ 9 h 33"/>
                <a:gd name="T28" fmla="*/ 22 w 74"/>
                <a:gd name="T29" fmla="*/ 0 h 33"/>
                <a:gd name="T30" fmla="*/ 20 w 74"/>
                <a:gd name="T31" fmla="*/ 0 h 33"/>
                <a:gd name="T32" fmla="*/ 20 w 74"/>
                <a:gd name="T33" fmla="*/ 2 h 33"/>
                <a:gd name="T34" fmla="*/ 20 w 74"/>
                <a:gd name="T35" fmla="*/ 0 h 33"/>
                <a:gd name="T36" fmla="*/ 15 w 74"/>
                <a:gd name="T37" fmla="*/ 1 h 33"/>
                <a:gd name="T38" fmla="*/ 16 w 74"/>
                <a:gd name="T39" fmla="*/ 3 h 33"/>
                <a:gd name="T40" fmla="*/ 15 w 74"/>
                <a:gd name="T41" fmla="*/ 1 h 33"/>
                <a:gd name="T42" fmla="*/ 0 w 74"/>
                <a:gd name="T43" fmla="*/ 18 h 33"/>
                <a:gd name="T44" fmla="*/ 4 w 74"/>
                <a:gd name="T45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" h="33">
                  <a:moveTo>
                    <a:pt x="4" y="20"/>
                  </a:moveTo>
                  <a:cubicBezTo>
                    <a:pt x="7" y="14"/>
                    <a:pt x="10" y="9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4"/>
                    <a:pt x="19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2" y="4"/>
                  </a:cubicBezTo>
                  <a:cubicBezTo>
                    <a:pt x="28" y="4"/>
                    <a:pt x="37" y="7"/>
                    <a:pt x="46" y="13"/>
                  </a:cubicBezTo>
                  <a:cubicBezTo>
                    <a:pt x="55" y="18"/>
                    <a:pt x="64" y="25"/>
                    <a:pt x="70" y="32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67" y="22"/>
                    <a:pt x="57" y="14"/>
                    <a:pt x="48" y="9"/>
                  </a:cubicBezTo>
                  <a:cubicBezTo>
                    <a:pt x="39" y="4"/>
                    <a:pt x="29" y="0"/>
                    <a:pt x="22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7" y="0"/>
                    <a:pt x="15" y="1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7" y="6"/>
                    <a:pt x="3" y="12"/>
                    <a:pt x="0" y="18"/>
                  </a:cubicBezTo>
                  <a:cubicBezTo>
                    <a:pt x="4" y="20"/>
                    <a:pt x="4" y="20"/>
                    <a:pt x="4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5" name="Freeform 184">
              <a:extLst>
                <a:ext uri="{FF2B5EF4-FFF2-40B4-BE49-F238E27FC236}">
                  <a16:creationId xmlns:a16="http://schemas.microsoft.com/office/drawing/2014/main" id="{636D20AD-CE38-4BAE-937E-62CF0187E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501" y="2968626"/>
              <a:ext cx="111125" cy="111125"/>
            </a:xfrm>
            <a:custGeom>
              <a:avLst/>
              <a:gdLst>
                <a:gd name="T0" fmla="*/ 3 w 37"/>
                <a:gd name="T1" fmla="*/ 37 h 37"/>
                <a:gd name="T2" fmla="*/ 20 w 37"/>
                <a:gd name="T3" fmla="*/ 22 h 37"/>
                <a:gd name="T4" fmla="*/ 28 w 37"/>
                <a:gd name="T5" fmla="*/ 16 h 37"/>
                <a:gd name="T6" fmla="*/ 33 w 37"/>
                <a:gd name="T7" fmla="*/ 10 h 37"/>
                <a:gd name="T8" fmla="*/ 33 w 37"/>
                <a:gd name="T9" fmla="*/ 10 h 37"/>
                <a:gd name="T10" fmla="*/ 37 w 37"/>
                <a:gd name="T11" fmla="*/ 2 h 37"/>
                <a:gd name="T12" fmla="*/ 33 w 37"/>
                <a:gd name="T13" fmla="*/ 0 h 37"/>
                <a:gd name="T14" fmla="*/ 29 w 37"/>
                <a:gd name="T15" fmla="*/ 8 h 37"/>
                <a:gd name="T16" fmla="*/ 29 w 37"/>
                <a:gd name="T17" fmla="*/ 8 h 37"/>
                <a:gd name="T18" fmla="*/ 25 w 37"/>
                <a:gd name="T19" fmla="*/ 13 h 37"/>
                <a:gd name="T20" fmla="*/ 0 w 37"/>
                <a:gd name="T21" fmla="*/ 34 h 37"/>
                <a:gd name="T22" fmla="*/ 3 w 37"/>
                <a:gd name="T2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37">
                  <a:moveTo>
                    <a:pt x="3" y="37"/>
                  </a:moveTo>
                  <a:cubicBezTo>
                    <a:pt x="8" y="31"/>
                    <a:pt x="14" y="26"/>
                    <a:pt x="20" y="22"/>
                  </a:cubicBezTo>
                  <a:cubicBezTo>
                    <a:pt x="23" y="20"/>
                    <a:pt x="26" y="18"/>
                    <a:pt x="28" y="16"/>
                  </a:cubicBezTo>
                  <a:cubicBezTo>
                    <a:pt x="30" y="14"/>
                    <a:pt x="32" y="12"/>
                    <a:pt x="33" y="10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4" y="8"/>
                    <a:pt x="36" y="5"/>
                    <a:pt x="37" y="2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2" y="3"/>
                    <a:pt x="31" y="6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9"/>
                    <a:pt x="27" y="11"/>
                    <a:pt x="25" y="13"/>
                  </a:cubicBezTo>
                  <a:cubicBezTo>
                    <a:pt x="19" y="18"/>
                    <a:pt x="8" y="25"/>
                    <a:pt x="0" y="34"/>
                  </a:cubicBezTo>
                  <a:cubicBezTo>
                    <a:pt x="3" y="37"/>
                    <a:pt x="3" y="37"/>
                    <a:pt x="3" y="3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6" name="Freeform 185">
              <a:extLst>
                <a:ext uri="{FF2B5EF4-FFF2-40B4-BE49-F238E27FC236}">
                  <a16:creationId xmlns:a16="http://schemas.microsoft.com/office/drawing/2014/main" id="{F7A91E37-5AD4-49BA-85A3-CD294D57E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2426" y="2984501"/>
              <a:ext cx="642938" cy="677863"/>
            </a:xfrm>
            <a:custGeom>
              <a:avLst/>
              <a:gdLst>
                <a:gd name="T0" fmla="*/ 4 w 215"/>
                <a:gd name="T1" fmla="*/ 26 h 227"/>
                <a:gd name="T2" fmla="*/ 9 w 215"/>
                <a:gd name="T3" fmla="*/ 9 h 227"/>
                <a:gd name="T4" fmla="*/ 9 w 215"/>
                <a:gd name="T5" fmla="*/ 9 h 227"/>
                <a:gd name="T6" fmla="*/ 9 w 215"/>
                <a:gd name="T7" fmla="*/ 9 h 227"/>
                <a:gd name="T8" fmla="*/ 13 w 215"/>
                <a:gd name="T9" fmla="*/ 5 h 227"/>
                <a:gd name="T10" fmla="*/ 18 w 215"/>
                <a:gd name="T11" fmla="*/ 4 h 227"/>
                <a:gd name="T12" fmla="*/ 18 w 215"/>
                <a:gd name="T13" fmla="*/ 4 h 227"/>
                <a:gd name="T14" fmla="*/ 37 w 215"/>
                <a:gd name="T15" fmla="*/ 10 h 227"/>
                <a:gd name="T16" fmla="*/ 80 w 215"/>
                <a:gd name="T17" fmla="*/ 33 h 227"/>
                <a:gd name="T18" fmla="*/ 112 w 215"/>
                <a:gd name="T19" fmla="*/ 70 h 227"/>
                <a:gd name="T20" fmla="*/ 126 w 215"/>
                <a:gd name="T21" fmla="*/ 91 h 227"/>
                <a:gd name="T22" fmla="*/ 152 w 215"/>
                <a:gd name="T23" fmla="*/ 109 h 227"/>
                <a:gd name="T24" fmla="*/ 185 w 215"/>
                <a:gd name="T25" fmla="*/ 141 h 227"/>
                <a:gd name="T26" fmla="*/ 211 w 215"/>
                <a:gd name="T27" fmla="*/ 194 h 227"/>
                <a:gd name="T28" fmla="*/ 207 w 215"/>
                <a:gd name="T29" fmla="*/ 209 h 227"/>
                <a:gd name="T30" fmla="*/ 196 w 215"/>
                <a:gd name="T31" fmla="*/ 221 h 227"/>
                <a:gd name="T32" fmla="*/ 197 w 215"/>
                <a:gd name="T33" fmla="*/ 223 h 227"/>
                <a:gd name="T34" fmla="*/ 196 w 215"/>
                <a:gd name="T35" fmla="*/ 221 h 227"/>
                <a:gd name="T36" fmla="*/ 186 w 215"/>
                <a:gd name="T37" fmla="*/ 223 h 227"/>
                <a:gd name="T38" fmla="*/ 147 w 215"/>
                <a:gd name="T39" fmla="*/ 203 h 227"/>
                <a:gd name="T40" fmla="*/ 138 w 215"/>
                <a:gd name="T41" fmla="*/ 192 h 227"/>
                <a:gd name="T42" fmla="*/ 133 w 215"/>
                <a:gd name="T43" fmla="*/ 187 h 227"/>
                <a:gd name="T44" fmla="*/ 124 w 215"/>
                <a:gd name="T45" fmla="*/ 184 h 227"/>
                <a:gd name="T46" fmla="*/ 106 w 215"/>
                <a:gd name="T47" fmla="*/ 183 h 227"/>
                <a:gd name="T48" fmla="*/ 65 w 215"/>
                <a:gd name="T49" fmla="*/ 180 h 227"/>
                <a:gd name="T50" fmla="*/ 50 w 215"/>
                <a:gd name="T51" fmla="*/ 174 h 227"/>
                <a:gd name="T52" fmla="*/ 43 w 215"/>
                <a:gd name="T53" fmla="*/ 165 h 227"/>
                <a:gd name="T54" fmla="*/ 39 w 215"/>
                <a:gd name="T55" fmla="*/ 166 h 227"/>
                <a:gd name="T56" fmla="*/ 48 w 215"/>
                <a:gd name="T57" fmla="*/ 178 h 227"/>
                <a:gd name="T58" fmla="*/ 74 w 215"/>
                <a:gd name="T59" fmla="*/ 185 h 227"/>
                <a:gd name="T60" fmla="*/ 106 w 215"/>
                <a:gd name="T61" fmla="*/ 187 h 227"/>
                <a:gd name="T62" fmla="*/ 122 w 215"/>
                <a:gd name="T63" fmla="*/ 188 h 227"/>
                <a:gd name="T64" fmla="*/ 128 w 215"/>
                <a:gd name="T65" fmla="*/ 189 h 227"/>
                <a:gd name="T66" fmla="*/ 134 w 215"/>
                <a:gd name="T67" fmla="*/ 194 h 227"/>
                <a:gd name="T68" fmla="*/ 144 w 215"/>
                <a:gd name="T69" fmla="*/ 206 h 227"/>
                <a:gd name="T70" fmla="*/ 186 w 215"/>
                <a:gd name="T71" fmla="*/ 227 h 227"/>
                <a:gd name="T72" fmla="*/ 198 w 215"/>
                <a:gd name="T73" fmla="*/ 224 h 227"/>
                <a:gd name="T74" fmla="*/ 198 w 215"/>
                <a:gd name="T75" fmla="*/ 224 h 227"/>
                <a:gd name="T76" fmla="*/ 198 w 215"/>
                <a:gd name="T77" fmla="*/ 224 h 227"/>
                <a:gd name="T78" fmla="*/ 211 w 215"/>
                <a:gd name="T79" fmla="*/ 211 h 227"/>
                <a:gd name="T80" fmla="*/ 215 w 215"/>
                <a:gd name="T81" fmla="*/ 194 h 227"/>
                <a:gd name="T82" fmla="*/ 189 w 215"/>
                <a:gd name="T83" fmla="*/ 138 h 227"/>
                <a:gd name="T84" fmla="*/ 145 w 215"/>
                <a:gd name="T85" fmla="*/ 100 h 227"/>
                <a:gd name="T86" fmla="*/ 129 w 215"/>
                <a:gd name="T87" fmla="*/ 88 h 227"/>
                <a:gd name="T88" fmla="*/ 116 w 215"/>
                <a:gd name="T89" fmla="*/ 69 h 227"/>
                <a:gd name="T90" fmla="*/ 67 w 215"/>
                <a:gd name="T91" fmla="*/ 20 h 227"/>
                <a:gd name="T92" fmla="*/ 39 w 215"/>
                <a:gd name="T93" fmla="*/ 6 h 227"/>
                <a:gd name="T94" fmla="*/ 19 w 215"/>
                <a:gd name="T95" fmla="*/ 0 h 227"/>
                <a:gd name="T96" fmla="*/ 18 w 215"/>
                <a:gd name="T97" fmla="*/ 0 h 227"/>
                <a:gd name="T98" fmla="*/ 11 w 215"/>
                <a:gd name="T99" fmla="*/ 2 h 227"/>
                <a:gd name="T100" fmla="*/ 6 w 215"/>
                <a:gd name="T101" fmla="*/ 7 h 227"/>
                <a:gd name="T102" fmla="*/ 6 w 215"/>
                <a:gd name="T103" fmla="*/ 6 h 227"/>
                <a:gd name="T104" fmla="*/ 0 w 215"/>
                <a:gd name="T105" fmla="*/ 25 h 227"/>
                <a:gd name="T106" fmla="*/ 4 w 215"/>
                <a:gd name="T107" fmla="*/ 2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5" h="227">
                  <a:moveTo>
                    <a:pt x="4" y="26"/>
                  </a:moveTo>
                  <a:cubicBezTo>
                    <a:pt x="6" y="19"/>
                    <a:pt x="7" y="12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7"/>
                    <a:pt x="11" y="6"/>
                    <a:pt x="13" y="5"/>
                  </a:cubicBezTo>
                  <a:cubicBezTo>
                    <a:pt x="14" y="5"/>
                    <a:pt x="15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22" y="4"/>
                    <a:pt x="29" y="6"/>
                    <a:pt x="37" y="10"/>
                  </a:cubicBezTo>
                  <a:cubicBezTo>
                    <a:pt x="50" y="15"/>
                    <a:pt x="66" y="23"/>
                    <a:pt x="80" y="33"/>
                  </a:cubicBezTo>
                  <a:cubicBezTo>
                    <a:pt x="94" y="44"/>
                    <a:pt x="107" y="57"/>
                    <a:pt x="112" y="70"/>
                  </a:cubicBezTo>
                  <a:cubicBezTo>
                    <a:pt x="116" y="80"/>
                    <a:pt x="121" y="86"/>
                    <a:pt x="126" y="91"/>
                  </a:cubicBezTo>
                  <a:cubicBezTo>
                    <a:pt x="133" y="99"/>
                    <a:pt x="142" y="103"/>
                    <a:pt x="152" y="109"/>
                  </a:cubicBezTo>
                  <a:cubicBezTo>
                    <a:pt x="162" y="116"/>
                    <a:pt x="173" y="124"/>
                    <a:pt x="185" y="141"/>
                  </a:cubicBezTo>
                  <a:cubicBezTo>
                    <a:pt x="204" y="164"/>
                    <a:pt x="211" y="182"/>
                    <a:pt x="211" y="194"/>
                  </a:cubicBezTo>
                  <a:cubicBezTo>
                    <a:pt x="211" y="200"/>
                    <a:pt x="209" y="205"/>
                    <a:pt x="207" y="209"/>
                  </a:cubicBezTo>
                  <a:cubicBezTo>
                    <a:pt x="204" y="214"/>
                    <a:pt x="201" y="217"/>
                    <a:pt x="196" y="221"/>
                  </a:cubicBezTo>
                  <a:cubicBezTo>
                    <a:pt x="197" y="223"/>
                    <a:pt x="197" y="223"/>
                    <a:pt x="197" y="223"/>
                  </a:cubicBezTo>
                  <a:cubicBezTo>
                    <a:pt x="196" y="221"/>
                    <a:pt x="196" y="221"/>
                    <a:pt x="196" y="221"/>
                  </a:cubicBezTo>
                  <a:cubicBezTo>
                    <a:pt x="193" y="222"/>
                    <a:pt x="190" y="223"/>
                    <a:pt x="186" y="223"/>
                  </a:cubicBezTo>
                  <a:cubicBezTo>
                    <a:pt x="175" y="223"/>
                    <a:pt x="160" y="216"/>
                    <a:pt x="147" y="203"/>
                  </a:cubicBezTo>
                  <a:cubicBezTo>
                    <a:pt x="143" y="198"/>
                    <a:pt x="140" y="195"/>
                    <a:pt x="138" y="192"/>
                  </a:cubicBezTo>
                  <a:cubicBezTo>
                    <a:pt x="136" y="190"/>
                    <a:pt x="135" y="189"/>
                    <a:pt x="133" y="187"/>
                  </a:cubicBezTo>
                  <a:cubicBezTo>
                    <a:pt x="131" y="185"/>
                    <a:pt x="128" y="184"/>
                    <a:pt x="124" y="184"/>
                  </a:cubicBezTo>
                  <a:cubicBezTo>
                    <a:pt x="120" y="183"/>
                    <a:pt x="114" y="183"/>
                    <a:pt x="106" y="183"/>
                  </a:cubicBezTo>
                  <a:cubicBezTo>
                    <a:pt x="92" y="182"/>
                    <a:pt x="77" y="182"/>
                    <a:pt x="65" y="180"/>
                  </a:cubicBezTo>
                  <a:cubicBezTo>
                    <a:pt x="59" y="178"/>
                    <a:pt x="54" y="177"/>
                    <a:pt x="50" y="174"/>
                  </a:cubicBezTo>
                  <a:cubicBezTo>
                    <a:pt x="46" y="172"/>
                    <a:pt x="44" y="169"/>
                    <a:pt x="43" y="165"/>
                  </a:cubicBezTo>
                  <a:cubicBezTo>
                    <a:pt x="39" y="166"/>
                    <a:pt x="39" y="166"/>
                    <a:pt x="39" y="166"/>
                  </a:cubicBezTo>
                  <a:cubicBezTo>
                    <a:pt x="40" y="171"/>
                    <a:pt x="43" y="175"/>
                    <a:pt x="48" y="178"/>
                  </a:cubicBezTo>
                  <a:cubicBezTo>
                    <a:pt x="54" y="182"/>
                    <a:pt x="64" y="184"/>
                    <a:pt x="74" y="185"/>
                  </a:cubicBezTo>
                  <a:cubicBezTo>
                    <a:pt x="84" y="186"/>
                    <a:pt x="95" y="187"/>
                    <a:pt x="106" y="187"/>
                  </a:cubicBezTo>
                  <a:cubicBezTo>
                    <a:pt x="113" y="187"/>
                    <a:pt x="118" y="187"/>
                    <a:pt x="122" y="188"/>
                  </a:cubicBezTo>
                  <a:cubicBezTo>
                    <a:pt x="125" y="188"/>
                    <a:pt x="126" y="189"/>
                    <a:pt x="128" y="189"/>
                  </a:cubicBezTo>
                  <a:cubicBezTo>
                    <a:pt x="130" y="190"/>
                    <a:pt x="132" y="191"/>
                    <a:pt x="134" y="194"/>
                  </a:cubicBezTo>
                  <a:cubicBezTo>
                    <a:pt x="137" y="197"/>
                    <a:pt x="140" y="200"/>
                    <a:pt x="144" y="206"/>
                  </a:cubicBezTo>
                  <a:cubicBezTo>
                    <a:pt x="157" y="220"/>
                    <a:pt x="173" y="227"/>
                    <a:pt x="186" y="227"/>
                  </a:cubicBezTo>
                  <a:cubicBezTo>
                    <a:pt x="191" y="227"/>
                    <a:pt x="195" y="226"/>
                    <a:pt x="198" y="224"/>
                  </a:cubicBezTo>
                  <a:cubicBezTo>
                    <a:pt x="198" y="224"/>
                    <a:pt x="198" y="224"/>
                    <a:pt x="198" y="224"/>
                  </a:cubicBezTo>
                  <a:cubicBezTo>
                    <a:pt x="198" y="224"/>
                    <a:pt x="198" y="224"/>
                    <a:pt x="198" y="224"/>
                  </a:cubicBezTo>
                  <a:cubicBezTo>
                    <a:pt x="203" y="221"/>
                    <a:pt x="208" y="216"/>
                    <a:pt x="211" y="211"/>
                  </a:cubicBezTo>
                  <a:cubicBezTo>
                    <a:pt x="213" y="206"/>
                    <a:pt x="215" y="201"/>
                    <a:pt x="215" y="194"/>
                  </a:cubicBezTo>
                  <a:cubicBezTo>
                    <a:pt x="215" y="180"/>
                    <a:pt x="207" y="162"/>
                    <a:pt x="189" y="138"/>
                  </a:cubicBezTo>
                  <a:cubicBezTo>
                    <a:pt x="171" y="116"/>
                    <a:pt x="157" y="107"/>
                    <a:pt x="145" y="100"/>
                  </a:cubicBezTo>
                  <a:cubicBezTo>
                    <a:pt x="139" y="96"/>
                    <a:pt x="133" y="93"/>
                    <a:pt x="129" y="88"/>
                  </a:cubicBezTo>
                  <a:cubicBezTo>
                    <a:pt x="124" y="84"/>
                    <a:pt x="120" y="78"/>
                    <a:pt x="116" y="69"/>
                  </a:cubicBezTo>
                  <a:cubicBezTo>
                    <a:pt x="108" y="49"/>
                    <a:pt x="88" y="32"/>
                    <a:pt x="67" y="20"/>
                  </a:cubicBezTo>
                  <a:cubicBezTo>
                    <a:pt x="57" y="14"/>
                    <a:pt x="47" y="9"/>
                    <a:pt x="39" y="6"/>
                  </a:cubicBezTo>
                  <a:cubicBezTo>
                    <a:pt x="30" y="2"/>
                    <a:pt x="23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0"/>
                    <a:pt x="13" y="1"/>
                    <a:pt x="11" y="2"/>
                  </a:cubicBezTo>
                  <a:cubicBezTo>
                    <a:pt x="8" y="3"/>
                    <a:pt x="7" y="5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8"/>
                    <a:pt x="0" y="25"/>
                  </a:cubicBezTo>
                  <a:cubicBezTo>
                    <a:pt x="4" y="26"/>
                    <a:pt x="4" y="26"/>
                    <a:pt x="4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7" name="Freeform 186">
              <a:extLst>
                <a:ext uri="{FF2B5EF4-FFF2-40B4-BE49-F238E27FC236}">
                  <a16:creationId xmlns:a16="http://schemas.microsoft.com/office/drawing/2014/main" id="{8A6F4C30-F885-42C9-A5FC-039F27062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4326" y="3059113"/>
              <a:ext cx="50800" cy="112713"/>
            </a:xfrm>
            <a:custGeom>
              <a:avLst/>
              <a:gdLst>
                <a:gd name="T0" fmla="*/ 4 w 17"/>
                <a:gd name="T1" fmla="*/ 37 h 38"/>
                <a:gd name="T2" fmla="*/ 4 w 17"/>
                <a:gd name="T3" fmla="*/ 34 h 38"/>
                <a:gd name="T4" fmla="*/ 7 w 17"/>
                <a:gd name="T5" fmla="*/ 25 h 38"/>
                <a:gd name="T6" fmla="*/ 14 w 17"/>
                <a:gd name="T7" fmla="*/ 11 h 38"/>
                <a:gd name="T8" fmla="*/ 17 w 17"/>
                <a:gd name="T9" fmla="*/ 1 h 38"/>
                <a:gd name="T10" fmla="*/ 13 w 17"/>
                <a:gd name="T11" fmla="*/ 0 h 38"/>
                <a:gd name="T12" fmla="*/ 10 w 17"/>
                <a:gd name="T13" fmla="*/ 9 h 38"/>
                <a:gd name="T14" fmla="*/ 3 w 17"/>
                <a:gd name="T15" fmla="*/ 23 h 38"/>
                <a:gd name="T16" fmla="*/ 0 w 17"/>
                <a:gd name="T17" fmla="*/ 34 h 38"/>
                <a:gd name="T18" fmla="*/ 0 w 17"/>
                <a:gd name="T19" fmla="*/ 38 h 38"/>
                <a:gd name="T20" fmla="*/ 4 w 17"/>
                <a:gd name="T21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38">
                  <a:moveTo>
                    <a:pt x="4" y="37"/>
                  </a:moveTo>
                  <a:cubicBezTo>
                    <a:pt x="4" y="36"/>
                    <a:pt x="4" y="35"/>
                    <a:pt x="4" y="34"/>
                  </a:cubicBezTo>
                  <a:cubicBezTo>
                    <a:pt x="4" y="30"/>
                    <a:pt x="5" y="28"/>
                    <a:pt x="7" y="25"/>
                  </a:cubicBezTo>
                  <a:cubicBezTo>
                    <a:pt x="8" y="22"/>
                    <a:pt x="11" y="18"/>
                    <a:pt x="14" y="11"/>
                  </a:cubicBezTo>
                  <a:cubicBezTo>
                    <a:pt x="15" y="8"/>
                    <a:pt x="16" y="4"/>
                    <a:pt x="17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3"/>
                    <a:pt x="11" y="6"/>
                    <a:pt x="10" y="9"/>
                  </a:cubicBezTo>
                  <a:cubicBezTo>
                    <a:pt x="7" y="17"/>
                    <a:pt x="5" y="20"/>
                    <a:pt x="3" y="23"/>
                  </a:cubicBezTo>
                  <a:cubicBezTo>
                    <a:pt x="1" y="26"/>
                    <a:pt x="0" y="29"/>
                    <a:pt x="0" y="34"/>
                  </a:cubicBezTo>
                  <a:cubicBezTo>
                    <a:pt x="0" y="35"/>
                    <a:pt x="0" y="36"/>
                    <a:pt x="0" y="38"/>
                  </a:cubicBezTo>
                  <a:cubicBezTo>
                    <a:pt x="4" y="37"/>
                    <a:pt x="4" y="37"/>
                    <a:pt x="4" y="3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8" name="Freeform 187">
              <a:extLst>
                <a:ext uri="{FF2B5EF4-FFF2-40B4-BE49-F238E27FC236}">
                  <a16:creationId xmlns:a16="http://schemas.microsoft.com/office/drawing/2014/main" id="{DE821B1B-7AAF-4994-AA39-4340A7098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8776" y="3052763"/>
              <a:ext cx="609600" cy="600075"/>
            </a:xfrm>
            <a:custGeom>
              <a:avLst/>
              <a:gdLst>
                <a:gd name="T0" fmla="*/ 0 w 204"/>
                <a:gd name="T1" fmla="*/ 5 h 201"/>
                <a:gd name="T2" fmla="*/ 0 w 204"/>
                <a:gd name="T3" fmla="*/ 5 h 201"/>
                <a:gd name="T4" fmla="*/ 0 w 204"/>
                <a:gd name="T5" fmla="*/ 5 h 201"/>
                <a:gd name="T6" fmla="*/ 0 w 204"/>
                <a:gd name="T7" fmla="*/ 5 h 201"/>
                <a:gd name="T8" fmla="*/ 3 w 204"/>
                <a:gd name="T9" fmla="*/ 5 h 201"/>
                <a:gd name="T10" fmla="*/ 58 w 204"/>
                <a:gd name="T11" fmla="*/ 31 h 201"/>
                <a:gd name="T12" fmla="*/ 100 w 204"/>
                <a:gd name="T13" fmla="*/ 75 h 201"/>
                <a:gd name="T14" fmla="*/ 115 w 204"/>
                <a:gd name="T15" fmla="*/ 88 h 201"/>
                <a:gd name="T16" fmla="*/ 140 w 204"/>
                <a:gd name="T17" fmla="*/ 102 h 201"/>
                <a:gd name="T18" fmla="*/ 170 w 204"/>
                <a:gd name="T19" fmla="*/ 133 h 201"/>
                <a:gd name="T20" fmla="*/ 193 w 204"/>
                <a:gd name="T21" fmla="*/ 166 h 201"/>
                <a:gd name="T22" fmla="*/ 200 w 204"/>
                <a:gd name="T23" fmla="*/ 184 h 201"/>
                <a:gd name="T24" fmla="*/ 198 w 204"/>
                <a:gd name="T25" fmla="*/ 191 h 201"/>
                <a:gd name="T26" fmla="*/ 193 w 204"/>
                <a:gd name="T27" fmla="*/ 198 h 201"/>
                <a:gd name="T28" fmla="*/ 197 w 204"/>
                <a:gd name="T29" fmla="*/ 201 h 201"/>
                <a:gd name="T30" fmla="*/ 202 w 204"/>
                <a:gd name="T31" fmla="*/ 192 h 201"/>
                <a:gd name="T32" fmla="*/ 204 w 204"/>
                <a:gd name="T33" fmla="*/ 184 h 201"/>
                <a:gd name="T34" fmla="*/ 196 w 204"/>
                <a:gd name="T35" fmla="*/ 164 h 201"/>
                <a:gd name="T36" fmla="*/ 174 w 204"/>
                <a:gd name="T37" fmla="*/ 130 h 201"/>
                <a:gd name="T38" fmla="*/ 133 w 204"/>
                <a:gd name="T39" fmla="*/ 93 h 201"/>
                <a:gd name="T40" fmla="*/ 117 w 204"/>
                <a:gd name="T41" fmla="*/ 85 h 201"/>
                <a:gd name="T42" fmla="*/ 103 w 204"/>
                <a:gd name="T43" fmla="*/ 72 h 201"/>
                <a:gd name="T44" fmla="*/ 61 w 204"/>
                <a:gd name="T45" fmla="*/ 28 h 201"/>
                <a:gd name="T46" fmla="*/ 3 w 204"/>
                <a:gd name="T47" fmla="*/ 0 h 201"/>
                <a:gd name="T48" fmla="*/ 0 w 204"/>
                <a:gd name="T49" fmla="*/ 1 h 201"/>
                <a:gd name="T50" fmla="*/ 0 w 204"/>
                <a:gd name="T51" fmla="*/ 3 h 201"/>
                <a:gd name="T52" fmla="*/ 0 w 204"/>
                <a:gd name="T53" fmla="*/ 1 h 201"/>
                <a:gd name="T54" fmla="*/ 0 w 204"/>
                <a:gd name="T55" fmla="*/ 1 h 201"/>
                <a:gd name="T56" fmla="*/ 0 w 204"/>
                <a:gd name="T57" fmla="*/ 5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4" h="201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20" y="5"/>
                    <a:pt x="40" y="16"/>
                    <a:pt x="58" y="31"/>
                  </a:cubicBezTo>
                  <a:cubicBezTo>
                    <a:pt x="76" y="46"/>
                    <a:pt x="92" y="64"/>
                    <a:pt x="100" y="75"/>
                  </a:cubicBezTo>
                  <a:cubicBezTo>
                    <a:pt x="104" y="81"/>
                    <a:pt x="109" y="85"/>
                    <a:pt x="115" y="88"/>
                  </a:cubicBezTo>
                  <a:cubicBezTo>
                    <a:pt x="123" y="93"/>
                    <a:pt x="131" y="96"/>
                    <a:pt x="140" y="102"/>
                  </a:cubicBezTo>
                  <a:cubicBezTo>
                    <a:pt x="149" y="108"/>
                    <a:pt x="159" y="116"/>
                    <a:pt x="170" y="133"/>
                  </a:cubicBezTo>
                  <a:cubicBezTo>
                    <a:pt x="181" y="148"/>
                    <a:pt x="188" y="158"/>
                    <a:pt x="193" y="166"/>
                  </a:cubicBezTo>
                  <a:cubicBezTo>
                    <a:pt x="198" y="174"/>
                    <a:pt x="200" y="180"/>
                    <a:pt x="200" y="184"/>
                  </a:cubicBezTo>
                  <a:cubicBezTo>
                    <a:pt x="200" y="186"/>
                    <a:pt x="199" y="188"/>
                    <a:pt x="198" y="191"/>
                  </a:cubicBezTo>
                  <a:cubicBezTo>
                    <a:pt x="197" y="193"/>
                    <a:pt x="196" y="195"/>
                    <a:pt x="193" y="198"/>
                  </a:cubicBezTo>
                  <a:cubicBezTo>
                    <a:pt x="197" y="201"/>
                    <a:pt x="197" y="201"/>
                    <a:pt x="197" y="201"/>
                  </a:cubicBezTo>
                  <a:cubicBezTo>
                    <a:pt x="199" y="198"/>
                    <a:pt x="201" y="195"/>
                    <a:pt x="202" y="192"/>
                  </a:cubicBezTo>
                  <a:cubicBezTo>
                    <a:pt x="203" y="190"/>
                    <a:pt x="204" y="187"/>
                    <a:pt x="204" y="184"/>
                  </a:cubicBezTo>
                  <a:cubicBezTo>
                    <a:pt x="204" y="178"/>
                    <a:pt x="201" y="172"/>
                    <a:pt x="196" y="164"/>
                  </a:cubicBezTo>
                  <a:cubicBezTo>
                    <a:pt x="191" y="156"/>
                    <a:pt x="184" y="145"/>
                    <a:pt x="174" y="130"/>
                  </a:cubicBezTo>
                  <a:cubicBezTo>
                    <a:pt x="159" y="108"/>
                    <a:pt x="145" y="99"/>
                    <a:pt x="133" y="93"/>
                  </a:cubicBezTo>
                  <a:cubicBezTo>
                    <a:pt x="127" y="90"/>
                    <a:pt x="122" y="88"/>
                    <a:pt x="117" y="85"/>
                  </a:cubicBezTo>
                  <a:cubicBezTo>
                    <a:pt x="112" y="82"/>
                    <a:pt x="107" y="78"/>
                    <a:pt x="103" y="72"/>
                  </a:cubicBezTo>
                  <a:cubicBezTo>
                    <a:pt x="95" y="61"/>
                    <a:pt x="79" y="43"/>
                    <a:pt x="61" y="28"/>
                  </a:cubicBezTo>
                  <a:cubicBezTo>
                    <a:pt x="42" y="13"/>
                    <a:pt x="22" y="1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9" name="Freeform 188">
              <a:extLst>
                <a:ext uri="{FF2B5EF4-FFF2-40B4-BE49-F238E27FC236}">
                  <a16:creationId xmlns:a16="http://schemas.microsoft.com/office/drawing/2014/main" id="{DCB92A43-059B-42AB-8A94-070210007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9551" y="2916238"/>
              <a:ext cx="142875" cy="177800"/>
            </a:xfrm>
            <a:custGeom>
              <a:avLst/>
              <a:gdLst>
                <a:gd name="T0" fmla="*/ 3 w 48"/>
                <a:gd name="T1" fmla="*/ 0 h 60"/>
                <a:gd name="T2" fmla="*/ 0 w 48"/>
                <a:gd name="T3" fmla="*/ 7 h 60"/>
                <a:gd name="T4" fmla="*/ 2 w 48"/>
                <a:gd name="T5" fmla="*/ 15 h 60"/>
                <a:gd name="T6" fmla="*/ 27 w 48"/>
                <a:gd name="T7" fmla="*/ 44 h 60"/>
                <a:gd name="T8" fmla="*/ 46 w 48"/>
                <a:gd name="T9" fmla="*/ 60 h 60"/>
                <a:gd name="T10" fmla="*/ 48 w 48"/>
                <a:gd name="T11" fmla="*/ 56 h 60"/>
                <a:gd name="T12" fmla="*/ 46 w 48"/>
                <a:gd name="T13" fmla="*/ 55 h 60"/>
                <a:gd name="T14" fmla="*/ 22 w 48"/>
                <a:gd name="T15" fmla="*/ 33 h 60"/>
                <a:gd name="T16" fmla="*/ 9 w 48"/>
                <a:gd name="T17" fmla="*/ 19 h 60"/>
                <a:gd name="T18" fmla="*/ 4 w 48"/>
                <a:gd name="T19" fmla="*/ 7 h 60"/>
                <a:gd name="T20" fmla="*/ 6 w 48"/>
                <a:gd name="T21" fmla="*/ 4 h 60"/>
                <a:gd name="T22" fmla="*/ 3 w 48"/>
                <a:gd name="T2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" h="60">
                  <a:moveTo>
                    <a:pt x="3" y="0"/>
                  </a:moveTo>
                  <a:cubicBezTo>
                    <a:pt x="1" y="2"/>
                    <a:pt x="0" y="5"/>
                    <a:pt x="0" y="7"/>
                  </a:cubicBezTo>
                  <a:cubicBezTo>
                    <a:pt x="0" y="10"/>
                    <a:pt x="1" y="12"/>
                    <a:pt x="2" y="15"/>
                  </a:cubicBezTo>
                  <a:cubicBezTo>
                    <a:pt x="7" y="24"/>
                    <a:pt x="17" y="35"/>
                    <a:pt x="27" y="44"/>
                  </a:cubicBezTo>
                  <a:cubicBezTo>
                    <a:pt x="37" y="53"/>
                    <a:pt x="46" y="60"/>
                    <a:pt x="46" y="60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6"/>
                    <a:pt x="48" y="56"/>
                    <a:pt x="46" y="55"/>
                  </a:cubicBezTo>
                  <a:cubicBezTo>
                    <a:pt x="42" y="51"/>
                    <a:pt x="31" y="43"/>
                    <a:pt x="22" y="33"/>
                  </a:cubicBezTo>
                  <a:cubicBezTo>
                    <a:pt x="17" y="28"/>
                    <a:pt x="12" y="23"/>
                    <a:pt x="9" y="19"/>
                  </a:cubicBezTo>
                  <a:cubicBezTo>
                    <a:pt x="6" y="14"/>
                    <a:pt x="4" y="10"/>
                    <a:pt x="4" y="7"/>
                  </a:cubicBezTo>
                  <a:cubicBezTo>
                    <a:pt x="4" y="6"/>
                    <a:pt x="4" y="5"/>
                    <a:pt x="6" y="4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0" name="Freeform 189">
              <a:extLst>
                <a:ext uri="{FF2B5EF4-FFF2-40B4-BE49-F238E27FC236}">
                  <a16:creationId xmlns:a16="http://schemas.microsoft.com/office/drawing/2014/main" id="{70DF147F-C386-48CB-B450-701346196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926" y="2971801"/>
              <a:ext cx="146050" cy="182563"/>
            </a:xfrm>
            <a:custGeom>
              <a:avLst/>
              <a:gdLst>
                <a:gd name="T0" fmla="*/ 0 w 49"/>
                <a:gd name="T1" fmla="*/ 0 h 61"/>
                <a:gd name="T2" fmla="*/ 0 w 49"/>
                <a:gd name="T3" fmla="*/ 0 h 61"/>
                <a:gd name="T4" fmla="*/ 0 w 49"/>
                <a:gd name="T5" fmla="*/ 0 h 61"/>
                <a:gd name="T6" fmla="*/ 0 w 49"/>
                <a:gd name="T7" fmla="*/ 0 h 61"/>
                <a:gd name="T8" fmla="*/ 7 w 49"/>
                <a:gd name="T9" fmla="*/ 20 h 61"/>
                <a:gd name="T10" fmla="*/ 46 w 49"/>
                <a:gd name="T11" fmla="*/ 61 h 61"/>
                <a:gd name="T12" fmla="*/ 49 w 49"/>
                <a:gd name="T13" fmla="*/ 58 h 61"/>
                <a:gd name="T14" fmla="*/ 47 w 49"/>
                <a:gd name="T15" fmla="*/ 56 h 61"/>
                <a:gd name="T16" fmla="*/ 22 w 49"/>
                <a:gd name="T17" fmla="*/ 33 h 61"/>
                <a:gd name="T18" fmla="*/ 9 w 49"/>
                <a:gd name="T19" fmla="*/ 16 h 61"/>
                <a:gd name="T20" fmla="*/ 4 w 49"/>
                <a:gd name="T21" fmla="*/ 0 h 61"/>
                <a:gd name="T22" fmla="*/ 2 w 49"/>
                <a:gd name="T23" fmla="*/ 0 h 61"/>
                <a:gd name="T24" fmla="*/ 4 w 49"/>
                <a:gd name="T25" fmla="*/ 0 h 61"/>
                <a:gd name="T26" fmla="*/ 4 w 49"/>
                <a:gd name="T27" fmla="*/ 0 h 61"/>
                <a:gd name="T28" fmla="*/ 0 w 49"/>
                <a:gd name="T2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6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3" y="14"/>
                    <a:pt x="7" y="20"/>
                  </a:cubicBezTo>
                  <a:cubicBezTo>
                    <a:pt x="21" y="41"/>
                    <a:pt x="46" y="61"/>
                    <a:pt x="46" y="61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9" y="58"/>
                    <a:pt x="48" y="57"/>
                    <a:pt x="47" y="56"/>
                  </a:cubicBezTo>
                  <a:cubicBezTo>
                    <a:pt x="42" y="53"/>
                    <a:pt x="32" y="43"/>
                    <a:pt x="22" y="33"/>
                  </a:cubicBezTo>
                  <a:cubicBezTo>
                    <a:pt x="17" y="27"/>
                    <a:pt x="13" y="21"/>
                    <a:pt x="9" y="16"/>
                  </a:cubicBezTo>
                  <a:cubicBezTo>
                    <a:pt x="6" y="10"/>
                    <a:pt x="4" y="5"/>
                    <a:pt x="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1" name="Freeform 190">
              <a:extLst>
                <a:ext uri="{FF2B5EF4-FFF2-40B4-BE49-F238E27FC236}">
                  <a16:creationId xmlns:a16="http://schemas.microsoft.com/office/drawing/2014/main" id="{1EA3592A-B331-4676-B540-1F23C5FC5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8" y="2825751"/>
              <a:ext cx="182563" cy="579438"/>
            </a:xfrm>
            <a:custGeom>
              <a:avLst/>
              <a:gdLst>
                <a:gd name="T0" fmla="*/ 56 w 61"/>
                <a:gd name="T1" fmla="*/ 0 h 194"/>
                <a:gd name="T2" fmla="*/ 56 w 61"/>
                <a:gd name="T3" fmla="*/ 4 h 194"/>
                <a:gd name="T4" fmla="*/ 36 w 61"/>
                <a:gd name="T5" fmla="*/ 119 h 194"/>
                <a:gd name="T6" fmla="*/ 18 w 61"/>
                <a:gd name="T7" fmla="*/ 167 h 194"/>
                <a:gd name="T8" fmla="*/ 8 w 61"/>
                <a:gd name="T9" fmla="*/ 183 h 194"/>
                <a:gd name="T10" fmla="*/ 0 w 61"/>
                <a:gd name="T11" fmla="*/ 190 h 194"/>
                <a:gd name="T12" fmla="*/ 2 w 61"/>
                <a:gd name="T13" fmla="*/ 194 h 194"/>
                <a:gd name="T14" fmla="*/ 12 w 61"/>
                <a:gd name="T15" fmla="*/ 185 h 194"/>
                <a:gd name="T16" fmla="*/ 29 w 61"/>
                <a:gd name="T17" fmla="*/ 153 h 194"/>
                <a:gd name="T18" fmla="*/ 61 w 61"/>
                <a:gd name="T19" fmla="*/ 4 h 194"/>
                <a:gd name="T20" fmla="*/ 61 w 61"/>
                <a:gd name="T21" fmla="*/ 0 h 194"/>
                <a:gd name="T22" fmla="*/ 56 w 61"/>
                <a:gd name="T2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194">
                  <a:moveTo>
                    <a:pt x="56" y="0"/>
                  </a:moveTo>
                  <a:cubicBezTo>
                    <a:pt x="56" y="1"/>
                    <a:pt x="56" y="3"/>
                    <a:pt x="56" y="4"/>
                  </a:cubicBezTo>
                  <a:cubicBezTo>
                    <a:pt x="56" y="38"/>
                    <a:pt x="48" y="82"/>
                    <a:pt x="36" y="119"/>
                  </a:cubicBezTo>
                  <a:cubicBezTo>
                    <a:pt x="31" y="138"/>
                    <a:pt x="24" y="155"/>
                    <a:pt x="18" y="167"/>
                  </a:cubicBezTo>
                  <a:cubicBezTo>
                    <a:pt x="15" y="173"/>
                    <a:pt x="11" y="179"/>
                    <a:pt x="8" y="183"/>
                  </a:cubicBezTo>
                  <a:cubicBezTo>
                    <a:pt x="5" y="186"/>
                    <a:pt x="2" y="189"/>
                    <a:pt x="0" y="190"/>
                  </a:cubicBezTo>
                  <a:cubicBezTo>
                    <a:pt x="2" y="194"/>
                    <a:pt x="2" y="194"/>
                    <a:pt x="2" y="194"/>
                  </a:cubicBezTo>
                  <a:cubicBezTo>
                    <a:pt x="5" y="192"/>
                    <a:pt x="8" y="189"/>
                    <a:pt x="12" y="185"/>
                  </a:cubicBezTo>
                  <a:cubicBezTo>
                    <a:pt x="17" y="178"/>
                    <a:pt x="23" y="167"/>
                    <a:pt x="29" y="153"/>
                  </a:cubicBezTo>
                  <a:cubicBezTo>
                    <a:pt x="46" y="112"/>
                    <a:pt x="61" y="49"/>
                    <a:pt x="61" y="4"/>
                  </a:cubicBezTo>
                  <a:cubicBezTo>
                    <a:pt x="61" y="3"/>
                    <a:pt x="61" y="1"/>
                    <a:pt x="61" y="0"/>
                  </a:cubicBezTo>
                  <a:cubicBezTo>
                    <a:pt x="56" y="0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2" name="Freeform 191">
              <a:extLst>
                <a:ext uri="{FF2B5EF4-FFF2-40B4-BE49-F238E27FC236}">
                  <a16:creationId xmlns:a16="http://schemas.microsoft.com/office/drawing/2014/main" id="{ECAEEB8C-4729-49EA-91A7-07CC8C6F2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1188" y="2551113"/>
              <a:ext cx="211138" cy="627063"/>
            </a:xfrm>
            <a:custGeom>
              <a:avLst/>
              <a:gdLst>
                <a:gd name="T0" fmla="*/ 67 w 71"/>
                <a:gd name="T1" fmla="*/ 0 h 210"/>
                <a:gd name="T2" fmla="*/ 67 w 71"/>
                <a:gd name="T3" fmla="*/ 6 h 210"/>
                <a:gd name="T4" fmla="*/ 33 w 71"/>
                <a:gd name="T5" fmla="*/ 147 h 210"/>
                <a:gd name="T6" fmla="*/ 11 w 71"/>
                <a:gd name="T7" fmla="*/ 191 h 210"/>
                <a:gd name="T8" fmla="*/ 3 w 71"/>
                <a:gd name="T9" fmla="*/ 203 h 210"/>
                <a:gd name="T10" fmla="*/ 1 w 71"/>
                <a:gd name="T11" fmla="*/ 206 h 210"/>
                <a:gd name="T12" fmla="*/ 0 w 71"/>
                <a:gd name="T13" fmla="*/ 208 h 210"/>
                <a:gd name="T14" fmla="*/ 4 w 71"/>
                <a:gd name="T15" fmla="*/ 210 h 210"/>
                <a:gd name="T16" fmla="*/ 71 w 71"/>
                <a:gd name="T17" fmla="*/ 6 h 210"/>
                <a:gd name="T18" fmla="*/ 71 w 71"/>
                <a:gd name="T19" fmla="*/ 0 h 210"/>
                <a:gd name="T20" fmla="*/ 67 w 71"/>
                <a:gd name="T2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210">
                  <a:moveTo>
                    <a:pt x="67" y="0"/>
                  </a:moveTo>
                  <a:cubicBezTo>
                    <a:pt x="67" y="2"/>
                    <a:pt x="67" y="4"/>
                    <a:pt x="67" y="6"/>
                  </a:cubicBezTo>
                  <a:cubicBezTo>
                    <a:pt x="67" y="59"/>
                    <a:pt x="50" y="109"/>
                    <a:pt x="33" y="147"/>
                  </a:cubicBezTo>
                  <a:cubicBezTo>
                    <a:pt x="25" y="165"/>
                    <a:pt x="17" y="180"/>
                    <a:pt x="11" y="191"/>
                  </a:cubicBezTo>
                  <a:cubicBezTo>
                    <a:pt x="7" y="196"/>
                    <a:pt x="5" y="200"/>
                    <a:pt x="3" y="203"/>
                  </a:cubicBezTo>
                  <a:cubicBezTo>
                    <a:pt x="2" y="205"/>
                    <a:pt x="1" y="206"/>
                    <a:pt x="1" y="206"/>
                  </a:cubicBezTo>
                  <a:cubicBezTo>
                    <a:pt x="0" y="207"/>
                    <a:pt x="0" y="208"/>
                    <a:pt x="0" y="208"/>
                  </a:cubicBezTo>
                  <a:cubicBezTo>
                    <a:pt x="4" y="210"/>
                    <a:pt x="4" y="210"/>
                    <a:pt x="4" y="210"/>
                  </a:cubicBezTo>
                  <a:cubicBezTo>
                    <a:pt x="4" y="210"/>
                    <a:pt x="71" y="114"/>
                    <a:pt x="71" y="6"/>
                  </a:cubicBezTo>
                  <a:cubicBezTo>
                    <a:pt x="71" y="4"/>
                    <a:pt x="71" y="2"/>
                    <a:pt x="71" y="0"/>
                  </a:cubicBezTo>
                  <a:cubicBezTo>
                    <a:pt x="67" y="0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3" name="Freeform 192">
              <a:extLst>
                <a:ext uri="{FF2B5EF4-FFF2-40B4-BE49-F238E27FC236}">
                  <a16:creationId xmlns:a16="http://schemas.microsoft.com/office/drawing/2014/main" id="{43FFB5B1-5E0F-428B-B5A7-6D67A166F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1188" y="2435226"/>
              <a:ext cx="187325" cy="381000"/>
            </a:xfrm>
            <a:custGeom>
              <a:avLst/>
              <a:gdLst>
                <a:gd name="T0" fmla="*/ 3 w 63"/>
                <a:gd name="T1" fmla="*/ 128 h 128"/>
                <a:gd name="T2" fmla="*/ 46 w 63"/>
                <a:gd name="T3" fmla="*/ 55 h 128"/>
                <a:gd name="T4" fmla="*/ 58 w 63"/>
                <a:gd name="T5" fmla="*/ 22 h 128"/>
                <a:gd name="T6" fmla="*/ 63 w 63"/>
                <a:gd name="T7" fmla="*/ 0 h 128"/>
                <a:gd name="T8" fmla="*/ 59 w 63"/>
                <a:gd name="T9" fmla="*/ 0 h 128"/>
                <a:gd name="T10" fmla="*/ 54 w 63"/>
                <a:gd name="T11" fmla="*/ 21 h 128"/>
                <a:gd name="T12" fmla="*/ 0 w 63"/>
                <a:gd name="T13" fmla="*/ 126 h 128"/>
                <a:gd name="T14" fmla="*/ 3 w 63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128">
                  <a:moveTo>
                    <a:pt x="3" y="128"/>
                  </a:moveTo>
                  <a:cubicBezTo>
                    <a:pt x="21" y="107"/>
                    <a:pt x="35" y="79"/>
                    <a:pt x="46" y="55"/>
                  </a:cubicBezTo>
                  <a:cubicBezTo>
                    <a:pt x="51" y="43"/>
                    <a:pt x="56" y="32"/>
                    <a:pt x="58" y="22"/>
                  </a:cubicBezTo>
                  <a:cubicBezTo>
                    <a:pt x="61" y="13"/>
                    <a:pt x="63" y="5"/>
                    <a:pt x="63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4"/>
                    <a:pt x="57" y="12"/>
                    <a:pt x="54" y="21"/>
                  </a:cubicBezTo>
                  <a:cubicBezTo>
                    <a:pt x="46" y="49"/>
                    <a:pt x="25" y="94"/>
                    <a:pt x="0" y="126"/>
                  </a:cubicBezTo>
                  <a:cubicBezTo>
                    <a:pt x="3" y="128"/>
                    <a:pt x="3" y="128"/>
                    <a:pt x="3" y="12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4" name="Freeform 193">
              <a:extLst>
                <a:ext uri="{FF2B5EF4-FFF2-40B4-BE49-F238E27FC236}">
                  <a16:creationId xmlns:a16="http://schemas.microsoft.com/office/drawing/2014/main" id="{923510B7-5AD7-4E69-8B52-E5E2ACB7F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8788" y="2360613"/>
              <a:ext cx="307975" cy="349250"/>
            </a:xfrm>
            <a:custGeom>
              <a:avLst/>
              <a:gdLst>
                <a:gd name="T0" fmla="*/ 2 w 103"/>
                <a:gd name="T1" fmla="*/ 117 h 117"/>
                <a:gd name="T2" fmla="*/ 67 w 103"/>
                <a:gd name="T3" fmla="*/ 63 h 117"/>
                <a:gd name="T4" fmla="*/ 103 w 103"/>
                <a:gd name="T5" fmla="*/ 2 h 117"/>
                <a:gd name="T6" fmla="*/ 99 w 103"/>
                <a:gd name="T7" fmla="*/ 0 h 117"/>
                <a:gd name="T8" fmla="*/ 63 w 103"/>
                <a:gd name="T9" fmla="*/ 60 h 117"/>
                <a:gd name="T10" fmla="*/ 0 w 103"/>
                <a:gd name="T11" fmla="*/ 113 h 117"/>
                <a:gd name="T12" fmla="*/ 2 w 103"/>
                <a:gd name="T13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117">
                  <a:moveTo>
                    <a:pt x="2" y="117"/>
                  </a:moveTo>
                  <a:cubicBezTo>
                    <a:pt x="28" y="106"/>
                    <a:pt x="50" y="85"/>
                    <a:pt x="67" y="63"/>
                  </a:cubicBezTo>
                  <a:cubicBezTo>
                    <a:pt x="84" y="40"/>
                    <a:pt x="96" y="17"/>
                    <a:pt x="103" y="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2" y="15"/>
                    <a:pt x="80" y="38"/>
                    <a:pt x="63" y="60"/>
                  </a:cubicBezTo>
                  <a:cubicBezTo>
                    <a:pt x="47" y="82"/>
                    <a:pt x="25" y="102"/>
                    <a:pt x="0" y="113"/>
                  </a:cubicBezTo>
                  <a:cubicBezTo>
                    <a:pt x="2" y="117"/>
                    <a:pt x="2" y="117"/>
                    <a:pt x="2" y="1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5" name="Freeform 194">
              <a:extLst>
                <a:ext uri="{FF2B5EF4-FFF2-40B4-BE49-F238E27FC236}">
                  <a16:creationId xmlns:a16="http://schemas.microsoft.com/office/drawing/2014/main" id="{E0D1479F-A8EB-4FD9-B106-28DF69AC9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063" y="2560638"/>
              <a:ext cx="117475" cy="187325"/>
            </a:xfrm>
            <a:custGeom>
              <a:avLst/>
              <a:gdLst>
                <a:gd name="T0" fmla="*/ 4 w 39"/>
                <a:gd name="T1" fmla="*/ 63 h 63"/>
                <a:gd name="T2" fmla="*/ 26 w 39"/>
                <a:gd name="T3" fmla="*/ 17 h 63"/>
                <a:gd name="T4" fmla="*/ 35 w 39"/>
                <a:gd name="T5" fmla="*/ 6 h 63"/>
                <a:gd name="T6" fmla="*/ 38 w 39"/>
                <a:gd name="T7" fmla="*/ 4 h 63"/>
                <a:gd name="T8" fmla="*/ 39 w 39"/>
                <a:gd name="T9" fmla="*/ 3 h 63"/>
                <a:gd name="T10" fmla="*/ 39 w 39"/>
                <a:gd name="T11" fmla="*/ 3 h 63"/>
                <a:gd name="T12" fmla="*/ 39 w 39"/>
                <a:gd name="T13" fmla="*/ 3 h 63"/>
                <a:gd name="T14" fmla="*/ 37 w 39"/>
                <a:gd name="T15" fmla="*/ 0 h 63"/>
                <a:gd name="T16" fmla="*/ 0 w 39"/>
                <a:gd name="T17" fmla="*/ 62 h 63"/>
                <a:gd name="T18" fmla="*/ 4 w 39"/>
                <a:gd name="T1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63">
                  <a:moveTo>
                    <a:pt x="4" y="63"/>
                  </a:moveTo>
                  <a:cubicBezTo>
                    <a:pt x="9" y="42"/>
                    <a:pt x="18" y="27"/>
                    <a:pt x="26" y="17"/>
                  </a:cubicBezTo>
                  <a:cubicBezTo>
                    <a:pt x="29" y="12"/>
                    <a:pt x="33" y="9"/>
                    <a:pt x="35" y="6"/>
                  </a:cubicBezTo>
                  <a:cubicBezTo>
                    <a:pt x="37" y="5"/>
                    <a:pt x="38" y="4"/>
                    <a:pt x="38" y="4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11" y="18"/>
                    <a:pt x="0" y="62"/>
                  </a:cubicBezTo>
                  <a:cubicBezTo>
                    <a:pt x="4" y="63"/>
                    <a:pt x="4" y="63"/>
                    <a:pt x="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6" name="Freeform 195">
              <a:extLst>
                <a:ext uri="{FF2B5EF4-FFF2-40B4-BE49-F238E27FC236}">
                  <a16:creationId xmlns:a16="http://schemas.microsoft.com/office/drawing/2014/main" id="{B66DE765-4539-4394-B677-25D5DB046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8288" y="2270126"/>
              <a:ext cx="346075" cy="239713"/>
            </a:xfrm>
            <a:custGeom>
              <a:avLst/>
              <a:gdLst>
                <a:gd name="T0" fmla="*/ 4 w 116"/>
                <a:gd name="T1" fmla="*/ 80 h 80"/>
                <a:gd name="T2" fmla="*/ 51 w 116"/>
                <a:gd name="T3" fmla="*/ 21 h 80"/>
                <a:gd name="T4" fmla="*/ 100 w 116"/>
                <a:gd name="T5" fmla="*/ 4 h 80"/>
                <a:gd name="T6" fmla="*/ 114 w 116"/>
                <a:gd name="T7" fmla="*/ 6 h 80"/>
                <a:gd name="T8" fmla="*/ 116 w 116"/>
                <a:gd name="T9" fmla="*/ 3 h 80"/>
                <a:gd name="T10" fmla="*/ 100 w 116"/>
                <a:gd name="T11" fmla="*/ 0 h 80"/>
                <a:gd name="T12" fmla="*/ 48 w 116"/>
                <a:gd name="T13" fmla="*/ 18 h 80"/>
                <a:gd name="T14" fmla="*/ 0 w 116"/>
                <a:gd name="T15" fmla="*/ 78 h 80"/>
                <a:gd name="T16" fmla="*/ 4 w 116"/>
                <a:gd name="T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0">
                  <a:moveTo>
                    <a:pt x="4" y="80"/>
                  </a:moveTo>
                  <a:cubicBezTo>
                    <a:pt x="16" y="53"/>
                    <a:pt x="33" y="34"/>
                    <a:pt x="51" y="21"/>
                  </a:cubicBezTo>
                  <a:cubicBezTo>
                    <a:pt x="68" y="9"/>
                    <a:pt x="86" y="4"/>
                    <a:pt x="100" y="4"/>
                  </a:cubicBezTo>
                  <a:cubicBezTo>
                    <a:pt x="105" y="4"/>
                    <a:pt x="110" y="5"/>
                    <a:pt x="114" y="6"/>
                  </a:cubicBezTo>
                  <a:cubicBezTo>
                    <a:pt x="116" y="3"/>
                    <a:pt x="116" y="3"/>
                    <a:pt x="116" y="3"/>
                  </a:cubicBezTo>
                  <a:cubicBezTo>
                    <a:pt x="111" y="1"/>
                    <a:pt x="106" y="0"/>
                    <a:pt x="100" y="0"/>
                  </a:cubicBezTo>
                  <a:cubicBezTo>
                    <a:pt x="85" y="0"/>
                    <a:pt x="66" y="5"/>
                    <a:pt x="48" y="18"/>
                  </a:cubicBezTo>
                  <a:cubicBezTo>
                    <a:pt x="30" y="31"/>
                    <a:pt x="12" y="50"/>
                    <a:pt x="0" y="78"/>
                  </a:cubicBezTo>
                  <a:cubicBezTo>
                    <a:pt x="4" y="80"/>
                    <a:pt x="4" y="80"/>
                    <a:pt x="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7" name="Freeform 196">
              <a:extLst>
                <a:ext uri="{FF2B5EF4-FFF2-40B4-BE49-F238E27FC236}">
                  <a16:creationId xmlns:a16="http://schemas.microsoft.com/office/drawing/2014/main" id="{86B75C6A-C55A-4C90-8924-98DDDF6F5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1326" y="2360613"/>
              <a:ext cx="230188" cy="228600"/>
            </a:xfrm>
            <a:custGeom>
              <a:avLst/>
              <a:gdLst>
                <a:gd name="T0" fmla="*/ 0 w 77"/>
                <a:gd name="T1" fmla="*/ 77 h 77"/>
                <a:gd name="T2" fmla="*/ 5 w 77"/>
                <a:gd name="T3" fmla="*/ 77 h 77"/>
                <a:gd name="T4" fmla="*/ 34 w 77"/>
                <a:gd name="T5" fmla="*/ 65 h 77"/>
                <a:gd name="T6" fmla="*/ 65 w 77"/>
                <a:gd name="T7" fmla="*/ 26 h 77"/>
                <a:gd name="T8" fmla="*/ 77 w 77"/>
                <a:gd name="T9" fmla="*/ 2 h 77"/>
                <a:gd name="T10" fmla="*/ 73 w 77"/>
                <a:gd name="T11" fmla="*/ 0 h 77"/>
                <a:gd name="T12" fmla="*/ 73 w 77"/>
                <a:gd name="T13" fmla="*/ 1 h 77"/>
                <a:gd name="T14" fmla="*/ 51 w 77"/>
                <a:gd name="T15" fmla="*/ 40 h 77"/>
                <a:gd name="T16" fmla="*/ 30 w 77"/>
                <a:gd name="T17" fmla="*/ 63 h 77"/>
                <a:gd name="T18" fmla="*/ 5 w 77"/>
                <a:gd name="T19" fmla="*/ 73 h 77"/>
                <a:gd name="T20" fmla="*/ 1 w 77"/>
                <a:gd name="T21" fmla="*/ 73 h 77"/>
                <a:gd name="T22" fmla="*/ 0 w 77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77">
                  <a:moveTo>
                    <a:pt x="0" y="77"/>
                  </a:moveTo>
                  <a:cubicBezTo>
                    <a:pt x="2" y="77"/>
                    <a:pt x="3" y="77"/>
                    <a:pt x="5" y="77"/>
                  </a:cubicBezTo>
                  <a:cubicBezTo>
                    <a:pt x="16" y="77"/>
                    <a:pt x="26" y="73"/>
                    <a:pt x="34" y="65"/>
                  </a:cubicBezTo>
                  <a:cubicBezTo>
                    <a:pt x="47" y="55"/>
                    <a:pt x="58" y="39"/>
                    <a:pt x="65" y="26"/>
                  </a:cubicBezTo>
                  <a:cubicBezTo>
                    <a:pt x="73" y="12"/>
                    <a:pt x="77" y="2"/>
                    <a:pt x="77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1"/>
                  </a:cubicBezTo>
                  <a:cubicBezTo>
                    <a:pt x="71" y="5"/>
                    <a:pt x="63" y="23"/>
                    <a:pt x="51" y="40"/>
                  </a:cubicBezTo>
                  <a:cubicBezTo>
                    <a:pt x="45" y="49"/>
                    <a:pt x="38" y="57"/>
                    <a:pt x="30" y="63"/>
                  </a:cubicBezTo>
                  <a:cubicBezTo>
                    <a:pt x="22" y="69"/>
                    <a:pt x="14" y="73"/>
                    <a:pt x="5" y="73"/>
                  </a:cubicBezTo>
                  <a:cubicBezTo>
                    <a:pt x="3" y="73"/>
                    <a:pt x="2" y="73"/>
                    <a:pt x="1" y="73"/>
                  </a:cubicBezTo>
                  <a:cubicBezTo>
                    <a:pt x="0" y="77"/>
                    <a:pt x="0" y="77"/>
                    <a:pt x="0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8" name="Freeform 197">
              <a:extLst>
                <a:ext uri="{FF2B5EF4-FFF2-40B4-BE49-F238E27FC236}">
                  <a16:creationId xmlns:a16="http://schemas.microsoft.com/office/drawing/2014/main" id="{07C939AB-B896-461F-A7F6-448B49362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5188" y="3282951"/>
              <a:ext cx="26988" cy="142875"/>
            </a:xfrm>
            <a:custGeom>
              <a:avLst/>
              <a:gdLst>
                <a:gd name="T0" fmla="*/ 1 w 9"/>
                <a:gd name="T1" fmla="*/ 3 h 48"/>
                <a:gd name="T2" fmla="*/ 4 w 9"/>
                <a:gd name="T3" fmla="*/ 19 h 48"/>
                <a:gd name="T4" fmla="*/ 2 w 9"/>
                <a:gd name="T5" fmla="*/ 38 h 48"/>
                <a:gd name="T6" fmla="*/ 1 w 9"/>
                <a:gd name="T7" fmla="*/ 44 h 48"/>
                <a:gd name="T8" fmla="*/ 0 w 9"/>
                <a:gd name="T9" fmla="*/ 46 h 48"/>
                <a:gd name="T10" fmla="*/ 0 w 9"/>
                <a:gd name="T11" fmla="*/ 47 h 48"/>
                <a:gd name="T12" fmla="*/ 4 w 9"/>
                <a:gd name="T13" fmla="*/ 48 h 48"/>
                <a:gd name="T14" fmla="*/ 9 w 9"/>
                <a:gd name="T15" fmla="*/ 19 h 48"/>
                <a:gd name="T16" fmla="*/ 4 w 9"/>
                <a:gd name="T17" fmla="*/ 0 h 48"/>
                <a:gd name="T18" fmla="*/ 1 w 9"/>
                <a:gd name="T1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48">
                  <a:moveTo>
                    <a:pt x="1" y="3"/>
                  </a:moveTo>
                  <a:cubicBezTo>
                    <a:pt x="3" y="6"/>
                    <a:pt x="4" y="12"/>
                    <a:pt x="4" y="19"/>
                  </a:cubicBezTo>
                  <a:cubicBezTo>
                    <a:pt x="4" y="26"/>
                    <a:pt x="3" y="33"/>
                    <a:pt x="2" y="38"/>
                  </a:cubicBezTo>
                  <a:cubicBezTo>
                    <a:pt x="2" y="41"/>
                    <a:pt x="1" y="43"/>
                    <a:pt x="1" y="44"/>
                  </a:cubicBezTo>
                  <a:cubicBezTo>
                    <a:pt x="1" y="45"/>
                    <a:pt x="1" y="46"/>
                    <a:pt x="0" y="4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48"/>
                    <a:pt x="4" y="48"/>
                    <a:pt x="4" y="48"/>
                  </a:cubicBezTo>
                  <a:cubicBezTo>
                    <a:pt x="4" y="48"/>
                    <a:pt x="9" y="33"/>
                    <a:pt x="9" y="19"/>
                  </a:cubicBezTo>
                  <a:cubicBezTo>
                    <a:pt x="9" y="12"/>
                    <a:pt x="8" y="5"/>
                    <a:pt x="4" y="0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9" name="Freeform 198">
              <a:extLst>
                <a:ext uri="{FF2B5EF4-FFF2-40B4-BE49-F238E27FC236}">
                  <a16:creationId xmlns:a16="http://schemas.microsoft.com/office/drawing/2014/main" id="{F9C18DCA-3697-4CEA-B743-D81DA6753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5276" y="2927351"/>
              <a:ext cx="190500" cy="163513"/>
            </a:xfrm>
            <a:custGeom>
              <a:avLst/>
              <a:gdLst>
                <a:gd name="T0" fmla="*/ 4 w 64"/>
                <a:gd name="T1" fmla="*/ 55 h 55"/>
                <a:gd name="T2" fmla="*/ 39 w 64"/>
                <a:gd name="T3" fmla="*/ 19 h 55"/>
                <a:gd name="T4" fmla="*/ 56 w 64"/>
                <a:gd name="T5" fmla="*/ 8 h 55"/>
                <a:gd name="T6" fmla="*/ 62 w 64"/>
                <a:gd name="T7" fmla="*/ 5 h 55"/>
                <a:gd name="T8" fmla="*/ 64 w 64"/>
                <a:gd name="T9" fmla="*/ 4 h 55"/>
                <a:gd name="T10" fmla="*/ 62 w 64"/>
                <a:gd name="T11" fmla="*/ 0 h 55"/>
                <a:gd name="T12" fmla="*/ 37 w 64"/>
                <a:gd name="T13" fmla="*/ 16 h 55"/>
                <a:gd name="T14" fmla="*/ 0 w 64"/>
                <a:gd name="T15" fmla="*/ 53 h 55"/>
                <a:gd name="T16" fmla="*/ 4 w 64"/>
                <a:gd name="T1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5">
                  <a:moveTo>
                    <a:pt x="4" y="55"/>
                  </a:moveTo>
                  <a:cubicBezTo>
                    <a:pt x="11" y="42"/>
                    <a:pt x="26" y="29"/>
                    <a:pt x="39" y="19"/>
                  </a:cubicBezTo>
                  <a:cubicBezTo>
                    <a:pt x="46" y="15"/>
                    <a:pt x="52" y="11"/>
                    <a:pt x="56" y="8"/>
                  </a:cubicBezTo>
                  <a:cubicBezTo>
                    <a:pt x="59" y="7"/>
                    <a:pt x="60" y="5"/>
                    <a:pt x="62" y="5"/>
                  </a:cubicBezTo>
                  <a:cubicBezTo>
                    <a:pt x="63" y="4"/>
                    <a:pt x="64" y="4"/>
                    <a:pt x="64" y="4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50" y="6"/>
                    <a:pt x="37" y="16"/>
                  </a:cubicBezTo>
                  <a:cubicBezTo>
                    <a:pt x="23" y="26"/>
                    <a:pt x="8" y="39"/>
                    <a:pt x="0" y="53"/>
                  </a:cubicBezTo>
                  <a:cubicBezTo>
                    <a:pt x="4" y="55"/>
                    <a:pt x="4" y="55"/>
                    <a:pt x="4" y="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0" name="Freeform 199">
              <a:extLst>
                <a:ext uri="{FF2B5EF4-FFF2-40B4-BE49-F238E27FC236}">
                  <a16:creationId xmlns:a16="http://schemas.microsoft.com/office/drawing/2014/main" id="{9A0B86F6-1FC4-4F1F-8D11-F017ECEAE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26" y="3082926"/>
              <a:ext cx="71438" cy="104775"/>
            </a:xfrm>
            <a:custGeom>
              <a:avLst/>
              <a:gdLst>
                <a:gd name="T0" fmla="*/ 0 w 24"/>
                <a:gd name="T1" fmla="*/ 4 h 35"/>
                <a:gd name="T2" fmla="*/ 17 w 24"/>
                <a:gd name="T3" fmla="*/ 22 h 35"/>
                <a:gd name="T4" fmla="*/ 19 w 24"/>
                <a:gd name="T5" fmla="*/ 32 h 35"/>
                <a:gd name="T6" fmla="*/ 19 w 24"/>
                <a:gd name="T7" fmla="*/ 34 h 35"/>
                <a:gd name="T8" fmla="*/ 20 w 24"/>
                <a:gd name="T9" fmla="*/ 35 h 35"/>
                <a:gd name="T10" fmla="*/ 20 w 24"/>
                <a:gd name="T11" fmla="*/ 35 h 35"/>
                <a:gd name="T12" fmla="*/ 24 w 24"/>
                <a:gd name="T13" fmla="*/ 35 h 35"/>
                <a:gd name="T14" fmla="*/ 21 w 24"/>
                <a:gd name="T15" fmla="*/ 21 h 35"/>
                <a:gd name="T16" fmla="*/ 2 w 24"/>
                <a:gd name="T17" fmla="*/ 0 h 35"/>
                <a:gd name="T18" fmla="*/ 0 w 24"/>
                <a:gd name="T1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5">
                  <a:moveTo>
                    <a:pt x="0" y="4"/>
                  </a:moveTo>
                  <a:cubicBezTo>
                    <a:pt x="9" y="8"/>
                    <a:pt x="14" y="15"/>
                    <a:pt x="17" y="22"/>
                  </a:cubicBezTo>
                  <a:cubicBezTo>
                    <a:pt x="18" y="26"/>
                    <a:pt x="19" y="29"/>
                    <a:pt x="19" y="32"/>
                  </a:cubicBezTo>
                  <a:cubicBezTo>
                    <a:pt x="19" y="33"/>
                    <a:pt x="19" y="34"/>
                    <a:pt x="19" y="34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3" y="29"/>
                    <a:pt x="21" y="21"/>
                  </a:cubicBezTo>
                  <a:cubicBezTo>
                    <a:pt x="18" y="13"/>
                    <a:pt x="12" y="4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1" name="Freeform 200">
              <a:extLst>
                <a:ext uri="{FF2B5EF4-FFF2-40B4-BE49-F238E27FC236}">
                  <a16:creationId xmlns:a16="http://schemas.microsoft.com/office/drawing/2014/main" id="{F8CDC506-439C-457A-A38D-4175C15EC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4276" y="3065463"/>
              <a:ext cx="74613" cy="85725"/>
            </a:xfrm>
            <a:custGeom>
              <a:avLst/>
              <a:gdLst>
                <a:gd name="T0" fmla="*/ 0 w 25"/>
                <a:gd name="T1" fmla="*/ 4 h 29"/>
                <a:gd name="T2" fmla="*/ 18 w 25"/>
                <a:gd name="T3" fmla="*/ 20 h 29"/>
                <a:gd name="T4" fmla="*/ 20 w 25"/>
                <a:gd name="T5" fmla="*/ 26 h 29"/>
                <a:gd name="T6" fmla="*/ 21 w 25"/>
                <a:gd name="T7" fmla="*/ 28 h 29"/>
                <a:gd name="T8" fmla="*/ 21 w 25"/>
                <a:gd name="T9" fmla="*/ 29 h 29"/>
                <a:gd name="T10" fmla="*/ 21 w 25"/>
                <a:gd name="T11" fmla="*/ 29 h 29"/>
                <a:gd name="T12" fmla="*/ 21 w 25"/>
                <a:gd name="T13" fmla="*/ 29 h 29"/>
                <a:gd name="T14" fmla="*/ 25 w 25"/>
                <a:gd name="T15" fmla="*/ 29 h 29"/>
                <a:gd name="T16" fmla="*/ 21 w 25"/>
                <a:gd name="T17" fmla="*/ 18 h 29"/>
                <a:gd name="T18" fmla="*/ 2 w 25"/>
                <a:gd name="T19" fmla="*/ 0 h 29"/>
                <a:gd name="T20" fmla="*/ 0 w 25"/>
                <a:gd name="T21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9">
                  <a:moveTo>
                    <a:pt x="0" y="4"/>
                  </a:moveTo>
                  <a:cubicBezTo>
                    <a:pt x="10" y="8"/>
                    <a:pt x="15" y="14"/>
                    <a:pt x="18" y="20"/>
                  </a:cubicBezTo>
                  <a:cubicBezTo>
                    <a:pt x="19" y="22"/>
                    <a:pt x="20" y="25"/>
                    <a:pt x="20" y="26"/>
                  </a:cubicBezTo>
                  <a:cubicBezTo>
                    <a:pt x="20" y="27"/>
                    <a:pt x="21" y="28"/>
                    <a:pt x="21" y="2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8"/>
                    <a:pt x="25" y="24"/>
                    <a:pt x="21" y="18"/>
                  </a:cubicBezTo>
                  <a:cubicBezTo>
                    <a:pt x="18" y="12"/>
                    <a:pt x="13" y="5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2" name="Freeform 201">
              <a:extLst>
                <a:ext uri="{FF2B5EF4-FFF2-40B4-BE49-F238E27FC236}">
                  <a16:creationId xmlns:a16="http://schemas.microsoft.com/office/drawing/2014/main" id="{5970A91F-6A6E-484C-B748-406ED7A6B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6188" y="3289301"/>
              <a:ext cx="325438" cy="125413"/>
            </a:xfrm>
            <a:custGeom>
              <a:avLst/>
              <a:gdLst>
                <a:gd name="T0" fmla="*/ 4 w 109"/>
                <a:gd name="T1" fmla="*/ 42 h 42"/>
                <a:gd name="T2" fmla="*/ 27 w 109"/>
                <a:gd name="T3" fmla="*/ 23 h 42"/>
                <a:gd name="T4" fmla="*/ 80 w 109"/>
                <a:gd name="T5" fmla="*/ 8 h 42"/>
                <a:gd name="T6" fmla="*/ 101 w 109"/>
                <a:gd name="T7" fmla="*/ 5 h 42"/>
                <a:gd name="T8" fmla="*/ 107 w 109"/>
                <a:gd name="T9" fmla="*/ 5 h 42"/>
                <a:gd name="T10" fmla="*/ 109 w 109"/>
                <a:gd name="T11" fmla="*/ 4 h 42"/>
                <a:gd name="T12" fmla="*/ 109 w 109"/>
                <a:gd name="T13" fmla="*/ 0 h 42"/>
                <a:gd name="T14" fmla="*/ 61 w 109"/>
                <a:gd name="T15" fmla="*/ 8 h 42"/>
                <a:gd name="T16" fmla="*/ 25 w 109"/>
                <a:gd name="T17" fmla="*/ 20 h 42"/>
                <a:gd name="T18" fmla="*/ 0 w 109"/>
                <a:gd name="T19" fmla="*/ 40 h 42"/>
                <a:gd name="T20" fmla="*/ 4 w 109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42">
                  <a:moveTo>
                    <a:pt x="4" y="42"/>
                  </a:moveTo>
                  <a:cubicBezTo>
                    <a:pt x="7" y="35"/>
                    <a:pt x="16" y="28"/>
                    <a:pt x="27" y="23"/>
                  </a:cubicBezTo>
                  <a:cubicBezTo>
                    <a:pt x="42" y="16"/>
                    <a:pt x="63" y="11"/>
                    <a:pt x="80" y="8"/>
                  </a:cubicBezTo>
                  <a:cubicBezTo>
                    <a:pt x="88" y="7"/>
                    <a:pt x="96" y="6"/>
                    <a:pt x="101" y="5"/>
                  </a:cubicBezTo>
                  <a:cubicBezTo>
                    <a:pt x="104" y="5"/>
                    <a:pt x="106" y="5"/>
                    <a:pt x="107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86" y="2"/>
                    <a:pt x="61" y="8"/>
                  </a:cubicBezTo>
                  <a:cubicBezTo>
                    <a:pt x="49" y="11"/>
                    <a:pt x="36" y="14"/>
                    <a:pt x="25" y="20"/>
                  </a:cubicBezTo>
                  <a:cubicBezTo>
                    <a:pt x="14" y="25"/>
                    <a:pt x="5" y="31"/>
                    <a:pt x="0" y="40"/>
                  </a:cubicBezTo>
                  <a:cubicBezTo>
                    <a:pt x="4" y="42"/>
                    <a:pt x="4" y="42"/>
                    <a:pt x="4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3" name="Freeform 202">
              <a:extLst>
                <a:ext uri="{FF2B5EF4-FFF2-40B4-BE49-F238E27FC236}">
                  <a16:creationId xmlns:a16="http://schemas.microsoft.com/office/drawing/2014/main" id="{7898DB29-8D8C-4785-A93D-51D667E19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5126" y="3398838"/>
              <a:ext cx="33338" cy="131763"/>
            </a:xfrm>
            <a:custGeom>
              <a:avLst/>
              <a:gdLst>
                <a:gd name="T0" fmla="*/ 4 w 11"/>
                <a:gd name="T1" fmla="*/ 4 h 44"/>
                <a:gd name="T2" fmla="*/ 6 w 11"/>
                <a:gd name="T3" fmla="*/ 6 h 44"/>
                <a:gd name="T4" fmla="*/ 6 w 11"/>
                <a:gd name="T5" fmla="*/ 9 h 44"/>
                <a:gd name="T6" fmla="*/ 3 w 11"/>
                <a:gd name="T7" fmla="*/ 24 h 44"/>
                <a:gd name="T8" fmla="*/ 1 w 11"/>
                <a:gd name="T9" fmla="*/ 31 h 44"/>
                <a:gd name="T10" fmla="*/ 0 w 11"/>
                <a:gd name="T11" fmla="*/ 38 h 44"/>
                <a:gd name="T12" fmla="*/ 1 w 11"/>
                <a:gd name="T13" fmla="*/ 41 h 44"/>
                <a:gd name="T14" fmla="*/ 4 w 11"/>
                <a:gd name="T15" fmla="*/ 44 h 44"/>
                <a:gd name="T16" fmla="*/ 5 w 11"/>
                <a:gd name="T17" fmla="*/ 39 h 44"/>
                <a:gd name="T18" fmla="*/ 5 w 11"/>
                <a:gd name="T19" fmla="*/ 39 h 44"/>
                <a:gd name="T20" fmla="*/ 4 w 11"/>
                <a:gd name="T21" fmla="*/ 38 h 44"/>
                <a:gd name="T22" fmla="*/ 5 w 11"/>
                <a:gd name="T23" fmla="*/ 32 h 44"/>
                <a:gd name="T24" fmla="*/ 9 w 11"/>
                <a:gd name="T25" fmla="*/ 21 h 44"/>
                <a:gd name="T26" fmla="*/ 11 w 11"/>
                <a:gd name="T27" fmla="*/ 9 h 44"/>
                <a:gd name="T28" fmla="*/ 10 w 11"/>
                <a:gd name="T29" fmla="*/ 4 h 44"/>
                <a:gd name="T30" fmla="*/ 5 w 11"/>
                <a:gd name="T31" fmla="*/ 0 h 44"/>
                <a:gd name="T32" fmla="*/ 4 w 11"/>
                <a:gd name="T33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44">
                  <a:moveTo>
                    <a:pt x="4" y="4"/>
                  </a:moveTo>
                  <a:cubicBezTo>
                    <a:pt x="5" y="4"/>
                    <a:pt x="5" y="5"/>
                    <a:pt x="6" y="6"/>
                  </a:cubicBezTo>
                  <a:cubicBezTo>
                    <a:pt x="6" y="6"/>
                    <a:pt x="6" y="8"/>
                    <a:pt x="6" y="9"/>
                  </a:cubicBezTo>
                  <a:cubicBezTo>
                    <a:pt x="7" y="13"/>
                    <a:pt x="5" y="18"/>
                    <a:pt x="3" y="24"/>
                  </a:cubicBezTo>
                  <a:cubicBezTo>
                    <a:pt x="3" y="26"/>
                    <a:pt x="2" y="29"/>
                    <a:pt x="1" y="31"/>
                  </a:cubicBezTo>
                  <a:cubicBezTo>
                    <a:pt x="1" y="33"/>
                    <a:pt x="0" y="36"/>
                    <a:pt x="0" y="38"/>
                  </a:cubicBezTo>
                  <a:cubicBezTo>
                    <a:pt x="0" y="39"/>
                    <a:pt x="0" y="40"/>
                    <a:pt x="1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39"/>
                    <a:pt x="4" y="38"/>
                    <a:pt x="4" y="38"/>
                  </a:cubicBezTo>
                  <a:cubicBezTo>
                    <a:pt x="4" y="36"/>
                    <a:pt x="5" y="34"/>
                    <a:pt x="5" y="32"/>
                  </a:cubicBezTo>
                  <a:cubicBezTo>
                    <a:pt x="6" y="29"/>
                    <a:pt x="8" y="25"/>
                    <a:pt x="9" y="21"/>
                  </a:cubicBezTo>
                  <a:cubicBezTo>
                    <a:pt x="10" y="17"/>
                    <a:pt x="11" y="13"/>
                    <a:pt x="11" y="9"/>
                  </a:cubicBezTo>
                  <a:cubicBezTo>
                    <a:pt x="11" y="7"/>
                    <a:pt x="10" y="5"/>
                    <a:pt x="10" y="4"/>
                  </a:cubicBezTo>
                  <a:cubicBezTo>
                    <a:pt x="9" y="2"/>
                    <a:pt x="7" y="1"/>
                    <a:pt x="5" y="0"/>
                  </a:cubicBezTo>
                  <a:cubicBezTo>
                    <a:pt x="4" y="4"/>
                    <a:pt x="4" y="4"/>
                    <a:pt x="4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4" name="Freeform 203">
              <a:extLst>
                <a:ext uri="{FF2B5EF4-FFF2-40B4-BE49-F238E27FC236}">
                  <a16:creationId xmlns:a16="http://schemas.microsoft.com/office/drawing/2014/main" id="{0A072477-0B57-49FC-8E31-8E3D490D7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0251" y="3360738"/>
              <a:ext cx="68263" cy="217488"/>
            </a:xfrm>
            <a:custGeom>
              <a:avLst/>
              <a:gdLst>
                <a:gd name="T0" fmla="*/ 3 w 23"/>
                <a:gd name="T1" fmla="*/ 73 h 73"/>
                <a:gd name="T2" fmla="*/ 19 w 23"/>
                <a:gd name="T3" fmla="*/ 27 h 73"/>
                <a:gd name="T4" fmla="*/ 23 w 23"/>
                <a:gd name="T5" fmla="*/ 0 h 73"/>
                <a:gd name="T6" fmla="*/ 19 w 23"/>
                <a:gd name="T7" fmla="*/ 0 h 73"/>
                <a:gd name="T8" fmla="*/ 19 w 23"/>
                <a:gd name="T9" fmla="*/ 2 h 73"/>
                <a:gd name="T10" fmla="*/ 14 w 23"/>
                <a:gd name="T11" fmla="*/ 32 h 73"/>
                <a:gd name="T12" fmla="*/ 0 w 23"/>
                <a:gd name="T13" fmla="*/ 71 h 73"/>
                <a:gd name="T14" fmla="*/ 3 w 23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73">
                  <a:moveTo>
                    <a:pt x="3" y="73"/>
                  </a:moveTo>
                  <a:cubicBezTo>
                    <a:pt x="12" y="60"/>
                    <a:pt x="16" y="42"/>
                    <a:pt x="19" y="27"/>
                  </a:cubicBezTo>
                  <a:cubicBezTo>
                    <a:pt x="22" y="12"/>
                    <a:pt x="23" y="0"/>
                    <a:pt x="2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2"/>
                  </a:cubicBezTo>
                  <a:cubicBezTo>
                    <a:pt x="18" y="6"/>
                    <a:pt x="17" y="18"/>
                    <a:pt x="14" y="32"/>
                  </a:cubicBezTo>
                  <a:cubicBezTo>
                    <a:pt x="11" y="45"/>
                    <a:pt x="7" y="60"/>
                    <a:pt x="0" y="71"/>
                  </a:cubicBezTo>
                  <a:cubicBezTo>
                    <a:pt x="3" y="73"/>
                    <a:pt x="3" y="73"/>
                    <a:pt x="3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5" name="Freeform 204">
              <a:extLst>
                <a:ext uri="{FF2B5EF4-FFF2-40B4-BE49-F238E27FC236}">
                  <a16:creationId xmlns:a16="http://schemas.microsoft.com/office/drawing/2014/main" id="{D69433B4-CC9B-40E0-AA4A-D58914ADB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1138" y="2862263"/>
              <a:ext cx="160338" cy="555625"/>
            </a:xfrm>
            <a:custGeom>
              <a:avLst/>
              <a:gdLst>
                <a:gd name="T0" fmla="*/ 12 w 54"/>
                <a:gd name="T1" fmla="*/ 0 h 186"/>
                <a:gd name="T2" fmla="*/ 5 w 54"/>
                <a:gd name="T3" fmla="*/ 21 h 186"/>
                <a:gd name="T4" fmla="*/ 0 w 54"/>
                <a:gd name="T5" fmla="*/ 46 h 186"/>
                <a:gd name="T6" fmla="*/ 2 w 54"/>
                <a:gd name="T7" fmla="*/ 62 h 186"/>
                <a:gd name="T8" fmla="*/ 8 w 54"/>
                <a:gd name="T9" fmla="*/ 92 h 186"/>
                <a:gd name="T10" fmla="*/ 23 w 54"/>
                <a:gd name="T11" fmla="*/ 152 h 186"/>
                <a:gd name="T12" fmla="*/ 35 w 54"/>
                <a:gd name="T13" fmla="*/ 175 h 186"/>
                <a:gd name="T14" fmla="*/ 54 w 54"/>
                <a:gd name="T15" fmla="*/ 186 h 186"/>
                <a:gd name="T16" fmla="*/ 54 w 54"/>
                <a:gd name="T17" fmla="*/ 182 h 186"/>
                <a:gd name="T18" fmla="*/ 43 w 54"/>
                <a:gd name="T19" fmla="*/ 177 h 186"/>
                <a:gd name="T20" fmla="*/ 28 w 54"/>
                <a:gd name="T21" fmla="*/ 155 h 186"/>
                <a:gd name="T22" fmla="*/ 15 w 54"/>
                <a:gd name="T23" fmla="*/ 103 h 186"/>
                <a:gd name="T24" fmla="*/ 6 w 54"/>
                <a:gd name="T25" fmla="*/ 60 h 186"/>
                <a:gd name="T26" fmla="*/ 4 w 54"/>
                <a:gd name="T27" fmla="*/ 46 h 186"/>
                <a:gd name="T28" fmla="*/ 9 w 54"/>
                <a:gd name="T29" fmla="*/ 23 h 186"/>
                <a:gd name="T30" fmla="*/ 16 w 54"/>
                <a:gd name="T31" fmla="*/ 0 h 186"/>
                <a:gd name="T32" fmla="*/ 12 w 54"/>
                <a:gd name="T3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86">
                  <a:moveTo>
                    <a:pt x="12" y="0"/>
                  </a:moveTo>
                  <a:cubicBezTo>
                    <a:pt x="11" y="7"/>
                    <a:pt x="8" y="14"/>
                    <a:pt x="5" y="21"/>
                  </a:cubicBezTo>
                  <a:cubicBezTo>
                    <a:pt x="2" y="29"/>
                    <a:pt x="0" y="36"/>
                    <a:pt x="0" y="46"/>
                  </a:cubicBezTo>
                  <a:cubicBezTo>
                    <a:pt x="0" y="51"/>
                    <a:pt x="0" y="56"/>
                    <a:pt x="2" y="62"/>
                  </a:cubicBezTo>
                  <a:cubicBezTo>
                    <a:pt x="4" y="68"/>
                    <a:pt x="6" y="79"/>
                    <a:pt x="8" y="92"/>
                  </a:cubicBezTo>
                  <a:cubicBezTo>
                    <a:pt x="12" y="111"/>
                    <a:pt x="16" y="133"/>
                    <a:pt x="23" y="152"/>
                  </a:cubicBezTo>
                  <a:cubicBezTo>
                    <a:pt x="26" y="161"/>
                    <a:pt x="30" y="169"/>
                    <a:pt x="35" y="175"/>
                  </a:cubicBezTo>
                  <a:cubicBezTo>
                    <a:pt x="40" y="181"/>
                    <a:pt x="46" y="185"/>
                    <a:pt x="54" y="186"/>
                  </a:cubicBezTo>
                  <a:cubicBezTo>
                    <a:pt x="54" y="182"/>
                    <a:pt x="54" y="182"/>
                    <a:pt x="54" y="182"/>
                  </a:cubicBezTo>
                  <a:cubicBezTo>
                    <a:pt x="50" y="181"/>
                    <a:pt x="47" y="180"/>
                    <a:pt x="43" y="177"/>
                  </a:cubicBezTo>
                  <a:cubicBezTo>
                    <a:pt x="37" y="173"/>
                    <a:pt x="32" y="165"/>
                    <a:pt x="28" y="155"/>
                  </a:cubicBezTo>
                  <a:cubicBezTo>
                    <a:pt x="22" y="140"/>
                    <a:pt x="18" y="121"/>
                    <a:pt x="15" y="103"/>
                  </a:cubicBezTo>
                  <a:cubicBezTo>
                    <a:pt x="12" y="85"/>
                    <a:pt x="9" y="69"/>
                    <a:pt x="6" y="60"/>
                  </a:cubicBezTo>
                  <a:cubicBezTo>
                    <a:pt x="4" y="55"/>
                    <a:pt x="4" y="50"/>
                    <a:pt x="4" y="46"/>
                  </a:cubicBezTo>
                  <a:cubicBezTo>
                    <a:pt x="4" y="37"/>
                    <a:pt x="6" y="30"/>
                    <a:pt x="9" y="23"/>
                  </a:cubicBezTo>
                  <a:cubicBezTo>
                    <a:pt x="12" y="16"/>
                    <a:pt x="15" y="8"/>
                    <a:pt x="16" y="0"/>
                  </a:cubicBezTo>
                  <a:cubicBezTo>
                    <a:pt x="12" y="0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206">
              <a:extLst>
                <a:ext uri="{FF2B5EF4-FFF2-40B4-BE49-F238E27FC236}">
                  <a16:creationId xmlns:a16="http://schemas.microsoft.com/office/drawing/2014/main" id="{B6CF0708-2AC9-44F2-9859-DF74B6AE2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4200" y="2062163"/>
              <a:ext cx="125413" cy="125413"/>
            </a:xfrm>
            <a:custGeom>
              <a:avLst/>
              <a:gdLst>
                <a:gd name="T0" fmla="*/ 0 w 42"/>
                <a:gd name="T1" fmla="*/ 4 h 42"/>
                <a:gd name="T2" fmla="*/ 30 w 42"/>
                <a:gd name="T3" fmla="*/ 29 h 42"/>
                <a:gd name="T4" fmla="*/ 36 w 42"/>
                <a:gd name="T5" fmla="*/ 39 h 42"/>
                <a:gd name="T6" fmla="*/ 38 w 42"/>
                <a:gd name="T7" fmla="*/ 41 h 42"/>
                <a:gd name="T8" fmla="*/ 38 w 42"/>
                <a:gd name="T9" fmla="*/ 42 h 42"/>
                <a:gd name="T10" fmla="*/ 38 w 42"/>
                <a:gd name="T11" fmla="*/ 42 h 42"/>
                <a:gd name="T12" fmla="*/ 42 w 42"/>
                <a:gd name="T13" fmla="*/ 41 h 42"/>
                <a:gd name="T14" fmla="*/ 2 w 42"/>
                <a:gd name="T15" fmla="*/ 0 h 42"/>
                <a:gd name="T16" fmla="*/ 0 w 42"/>
                <a:gd name="T17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2">
                  <a:moveTo>
                    <a:pt x="0" y="4"/>
                  </a:moveTo>
                  <a:cubicBezTo>
                    <a:pt x="14" y="12"/>
                    <a:pt x="23" y="21"/>
                    <a:pt x="30" y="29"/>
                  </a:cubicBezTo>
                  <a:cubicBezTo>
                    <a:pt x="33" y="33"/>
                    <a:pt x="35" y="36"/>
                    <a:pt x="36" y="39"/>
                  </a:cubicBezTo>
                  <a:cubicBezTo>
                    <a:pt x="37" y="40"/>
                    <a:pt x="38" y="41"/>
                    <a:pt x="38" y="41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40"/>
                    <a:pt x="31" y="16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207">
              <a:extLst>
                <a:ext uri="{FF2B5EF4-FFF2-40B4-BE49-F238E27FC236}">
                  <a16:creationId xmlns:a16="http://schemas.microsoft.com/office/drawing/2014/main" id="{309C2DED-3E95-4B67-A1CC-362C40C52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1788" y="2287588"/>
              <a:ext cx="14288" cy="30163"/>
            </a:xfrm>
            <a:custGeom>
              <a:avLst/>
              <a:gdLst>
                <a:gd name="T0" fmla="*/ 5 w 5"/>
                <a:gd name="T1" fmla="*/ 10 h 10"/>
                <a:gd name="T2" fmla="*/ 5 w 5"/>
                <a:gd name="T3" fmla="*/ 2 h 10"/>
                <a:gd name="T4" fmla="*/ 5 w 5"/>
                <a:gd name="T5" fmla="*/ 0 h 10"/>
                <a:gd name="T6" fmla="*/ 1 w 5"/>
                <a:gd name="T7" fmla="*/ 0 h 10"/>
                <a:gd name="T8" fmla="*/ 1 w 5"/>
                <a:gd name="T9" fmla="*/ 2 h 10"/>
                <a:gd name="T10" fmla="*/ 0 w 5"/>
                <a:gd name="T11" fmla="*/ 10 h 10"/>
                <a:gd name="T12" fmla="*/ 5 w 5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10"/>
                  </a:moveTo>
                  <a:cubicBezTo>
                    <a:pt x="5" y="7"/>
                    <a:pt x="5" y="5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4"/>
                    <a:pt x="1" y="7"/>
                    <a:pt x="0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208">
              <a:extLst>
                <a:ext uri="{FF2B5EF4-FFF2-40B4-BE49-F238E27FC236}">
                  <a16:creationId xmlns:a16="http://schemas.microsoft.com/office/drawing/2014/main" id="{306E4FBC-C52C-4FFF-8BCA-1805B1F3F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7338" y="2317750"/>
              <a:ext cx="58738" cy="385763"/>
            </a:xfrm>
            <a:custGeom>
              <a:avLst/>
              <a:gdLst>
                <a:gd name="T0" fmla="*/ 4 w 20"/>
                <a:gd name="T1" fmla="*/ 129 h 129"/>
                <a:gd name="T2" fmla="*/ 4 w 20"/>
                <a:gd name="T3" fmla="*/ 127 h 129"/>
                <a:gd name="T4" fmla="*/ 7 w 20"/>
                <a:gd name="T5" fmla="*/ 86 h 129"/>
                <a:gd name="T6" fmla="*/ 7 w 20"/>
                <a:gd name="T7" fmla="*/ 86 h 129"/>
                <a:gd name="T8" fmla="*/ 10 w 20"/>
                <a:gd name="T9" fmla="*/ 58 h 129"/>
                <a:gd name="T10" fmla="*/ 11 w 20"/>
                <a:gd name="T11" fmla="*/ 40 h 129"/>
                <a:gd name="T12" fmla="*/ 14 w 20"/>
                <a:gd name="T13" fmla="*/ 25 h 129"/>
                <a:gd name="T14" fmla="*/ 14 w 20"/>
                <a:gd name="T15" fmla="*/ 25 h 129"/>
                <a:gd name="T16" fmla="*/ 20 w 20"/>
                <a:gd name="T17" fmla="*/ 0 h 129"/>
                <a:gd name="T18" fmla="*/ 15 w 20"/>
                <a:gd name="T19" fmla="*/ 0 h 129"/>
                <a:gd name="T20" fmla="*/ 10 w 20"/>
                <a:gd name="T21" fmla="*/ 24 h 129"/>
                <a:gd name="T22" fmla="*/ 10 w 20"/>
                <a:gd name="T23" fmla="*/ 24 h 129"/>
                <a:gd name="T24" fmla="*/ 10 w 20"/>
                <a:gd name="T25" fmla="*/ 24 h 129"/>
                <a:gd name="T26" fmla="*/ 7 w 20"/>
                <a:gd name="T27" fmla="*/ 40 h 129"/>
                <a:gd name="T28" fmla="*/ 5 w 20"/>
                <a:gd name="T29" fmla="*/ 58 h 129"/>
                <a:gd name="T30" fmla="*/ 2 w 20"/>
                <a:gd name="T31" fmla="*/ 86 h 129"/>
                <a:gd name="T32" fmla="*/ 2 w 20"/>
                <a:gd name="T33" fmla="*/ 86 h 129"/>
                <a:gd name="T34" fmla="*/ 0 w 20"/>
                <a:gd name="T35" fmla="*/ 127 h 129"/>
                <a:gd name="T36" fmla="*/ 0 w 20"/>
                <a:gd name="T37" fmla="*/ 129 h 129"/>
                <a:gd name="T38" fmla="*/ 4 w 20"/>
                <a:gd name="T39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" h="129">
                  <a:moveTo>
                    <a:pt x="4" y="129"/>
                  </a:moveTo>
                  <a:cubicBezTo>
                    <a:pt x="4" y="128"/>
                    <a:pt x="4" y="127"/>
                    <a:pt x="4" y="127"/>
                  </a:cubicBezTo>
                  <a:cubicBezTo>
                    <a:pt x="4" y="116"/>
                    <a:pt x="5" y="101"/>
                    <a:pt x="7" y="86"/>
                  </a:cubicBezTo>
                  <a:cubicBezTo>
                    <a:pt x="7" y="86"/>
                    <a:pt x="7" y="86"/>
                    <a:pt x="7" y="86"/>
                  </a:cubicBezTo>
                  <a:cubicBezTo>
                    <a:pt x="8" y="76"/>
                    <a:pt x="9" y="66"/>
                    <a:pt x="10" y="58"/>
                  </a:cubicBezTo>
                  <a:cubicBezTo>
                    <a:pt x="11" y="50"/>
                    <a:pt x="11" y="44"/>
                    <a:pt x="11" y="40"/>
                  </a:cubicBezTo>
                  <a:cubicBezTo>
                    <a:pt x="11" y="36"/>
                    <a:pt x="12" y="31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6" y="18"/>
                    <a:pt x="18" y="9"/>
                    <a:pt x="2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8"/>
                    <a:pt x="12" y="16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8" y="30"/>
                    <a:pt x="7" y="35"/>
                    <a:pt x="7" y="40"/>
                  </a:cubicBezTo>
                  <a:cubicBezTo>
                    <a:pt x="7" y="43"/>
                    <a:pt x="6" y="50"/>
                    <a:pt x="5" y="58"/>
                  </a:cubicBezTo>
                  <a:cubicBezTo>
                    <a:pt x="5" y="66"/>
                    <a:pt x="3" y="7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100"/>
                    <a:pt x="0" y="115"/>
                    <a:pt x="0" y="127"/>
                  </a:cubicBezTo>
                  <a:cubicBezTo>
                    <a:pt x="0" y="127"/>
                    <a:pt x="0" y="128"/>
                    <a:pt x="0" y="129"/>
                  </a:cubicBezTo>
                  <a:cubicBezTo>
                    <a:pt x="4" y="129"/>
                    <a:pt x="4" y="129"/>
                    <a:pt x="4" y="1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209">
              <a:extLst>
                <a:ext uri="{FF2B5EF4-FFF2-40B4-BE49-F238E27FC236}">
                  <a16:creationId xmlns:a16="http://schemas.microsoft.com/office/drawing/2014/main" id="{048C5231-CD97-436E-AB35-AFF8AA997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2588" y="1060450"/>
              <a:ext cx="1328738" cy="1565275"/>
            </a:xfrm>
            <a:custGeom>
              <a:avLst/>
              <a:gdLst>
                <a:gd name="T0" fmla="*/ 30 w 445"/>
                <a:gd name="T1" fmla="*/ 194 h 524"/>
                <a:gd name="T2" fmla="*/ 30 w 445"/>
                <a:gd name="T3" fmla="*/ 181 h 524"/>
                <a:gd name="T4" fmla="*/ 42 w 445"/>
                <a:gd name="T5" fmla="*/ 143 h 524"/>
                <a:gd name="T6" fmla="*/ 49 w 445"/>
                <a:gd name="T7" fmla="*/ 130 h 524"/>
                <a:gd name="T8" fmla="*/ 37 w 445"/>
                <a:gd name="T9" fmla="*/ 101 h 524"/>
                <a:gd name="T10" fmla="*/ 16 w 445"/>
                <a:gd name="T11" fmla="*/ 61 h 524"/>
                <a:gd name="T12" fmla="*/ 5 w 445"/>
                <a:gd name="T13" fmla="*/ 34 h 524"/>
                <a:gd name="T14" fmla="*/ 5 w 445"/>
                <a:gd name="T15" fmla="*/ 30 h 524"/>
                <a:gd name="T16" fmla="*/ 58 w 445"/>
                <a:gd name="T17" fmla="*/ 26 h 524"/>
                <a:gd name="T18" fmla="*/ 88 w 445"/>
                <a:gd name="T19" fmla="*/ 22 h 524"/>
                <a:gd name="T20" fmla="*/ 84 w 445"/>
                <a:gd name="T21" fmla="*/ 5 h 524"/>
                <a:gd name="T22" fmla="*/ 96 w 445"/>
                <a:gd name="T23" fmla="*/ 30 h 524"/>
                <a:gd name="T24" fmla="*/ 122 w 445"/>
                <a:gd name="T25" fmla="*/ 73 h 524"/>
                <a:gd name="T26" fmla="*/ 177 w 445"/>
                <a:gd name="T27" fmla="*/ 143 h 524"/>
                <a:gd name="T28" fmla="*/ 267 w 445"/>
                <a:gd name="T29" fmla="*/ 214 h 524"/>
                <a:gd name="T30" fmla="*/ 381 w 445"/>
                <a:gd name="T31" fmla="*/ 271 h 524"/>
                <a:gd name="T32" fmla="*/ 423 w 445"/>
                <a:gd name="T33" fmla="*/ 275 h 524"/>
                <a:gd name="T34" fmla="*/ 441 w 445"/>
                <a:gd name="T35" fmla="*/ 282 h 524"/>
                <a:gd name="T36" fmla="*/ 423 w 445"/>
                <a:gd name="T37" fmla="*/ 323 h 524"/>
                <a:gd name="T38" fmla="*/ 398 w 445"/>
                <a:gd name="T39" fmla="*/ 348 h 524"/>
                <a:gd name="T40" fmla="*/ 288 w 445"/>
                <a:gd name="T41" fmla="*/ 505 h 524"/>
                <a:gd name="T42" fmla="*/ 296 w 445"/>
                <a:gd name="T43" fmla="*/ 520 h 524"/>
                <a:gd name="T44" fmla="*/ 358 w 445"/>
                <a:gd name="T45" fmla="*/ 518 h 524"/>
                <a:gd name="T46" fmla="*/ 298 w 445"/>
                <a:gd name="T47" fmla="*/ 517 h 524"/>
                <a:gd name="T48" fmla="*/ 293 w 445"/>
                <a:gd name="T49" fmla="*/ 516 h 524"/>
                <a:gd name="T50" fmla="*/ 362 w 445"/>
                <a:gd name="T51" fmla="*/ 395 h 524"/>
                <a:gd name="T52" fmla="*/ 402 w 445"/>
                <a:gd name="T53" fmla="*/ 350 h 524"/>
                <a:gd name="T54" fmla="*/ 425 w 445"/>
                <a:gd name="T55" fmla="*/ 327 h 524"/>
                <a:gd name="T56" fmla="*/ 445 w 445"/>
                <a:gd name="T57" fmla="*/ 283 h 524"/>
                <a:gd name="T58" fmla="*/ 411 w 445"/>
                <a:gd name="T59" fmla="*/ 270 h 524"/>
                <a:gd name="T60" fmla="*/ 383 w 445"/>
                <a:gd name="T61" fmla="*/ 268 h 524"/>
                <a:gd name="T62" fmla="*/ 271 w 445"/>
                <a:gd name="T63" fmla="*/ 212 h 524"/>
                <a:gd name="T64" fmla="*/ 181 w 445"/>
                <a:gd name="T65" fmla="*/ 141 h 524"/>
                <a:gd name="T66" fmla="*/ 126 w 445"/>
                <a:gd name="T67" fmla="*/ 72 h 524"/>
                <a:gd name="T68" fmla="*/ 100 w 445"/>
                <a:gd name="T69" fmla="*/ 29 h 524"/>
                <a:gd name="T70" fmla="*/ 85 w 445"/>
                <a:gd name="T71" fmla="*/ 3 h 524"/>
                <a:gd name="T72" fmla="*/ 84 w 445"/>
                <a:gd name="T73" fmla="*/ 20 h 524"/>
                <a:gd name="T74" fmla="*/ 86 w 445"/>
                <a:gd name="T75" fmla="*/ 20 h 524"/>
                <a:gd name="T76" fmla="*/ 85 w 445"/>
                <a:gd name="T77" fmla="*/ 19 h 524"/>
                <a:gd name="T78" fmla="*/ 78 w 445"/>
                <a:gd name="T79" fmla="*/ 21 h 524"/>
                <a:gd name="T80" fmla="*/ 6 w 445"/>
                <a:gd name="T81" fmla="*/ 25 h 524"/>
                <a:gd name="T82" fmla="*/ 0 w 445"/>
                <a:gd name="T83" fmla="*/ 31 h 524"/>
                <a:gd name="T84" fmla="*/ 12 w 445"/>
                <a:gd name="T85" fmla="*/ 62 h 524"/>
                <a:gd name="T86" fmla="*/ 35 w 445"/>
                <a:gd name="T87" fmla="*/ 101 h 524"/>
                <a:gd name="T88" fmla="*/ 44 w 445"/>
                <a:gd name="T89" fmla="*/ 131 h 524"/>
                <a:gd name="T90" fmla="*/ 42 w 445"/>
                <a:gd name="T91" fmla="*/ 137 h 524"/>
                <a:gd name="T92" fmla="*/ 26 w 445"/>
                <a:gd name="T93" fmla="*/ 180 h 524"/>
                <a:gd name="T94" fmla="*/ 26 w 445"/>
                <a:gd name="T95" fmla="*/ 195 h 524"/>
                <a:gd name="T96" fmla="*/ 17 w 445"/>
                <a:gd name="T97" fmla="*/ 26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5" h="524">
                  <a:moveTo>
                    <a:pt x="17" y="260"/>
                  </a:moveTo>
                  <a:cubicBezTo>
                    <a:pt x="20" y="252"/>
                    <a:pt x="23" y="241"/>
                    <a:pt x="26" y="230"/>
                  </a:cubicBezTo>
                  <a:cubicBezTo>
                    <a:pt x="28" y="219"/>
                    <a:pt x="30" y="208"/>
                    <a:pt x="30" y="200"/>
                  </a:cubicBezTo>
                  <a:cubicBezTo>
                    <a:pt x="30" y="198"/>
                    <a:pt x="30" y="196"/>
                    <a:pt x="30" y="194"/>
                  </a:cubicBezTo>
                  <a:cubicBezTo>
                    <a:pt x="30" y="194"/>
                    <a:pt x="30" y="194"/>
                    <a:pt x="30" y="194"/>
                  </a:cubicBezTo>
                  <a:cubicBezTo>
                    <a:pt x="30" y="194"/>
                    <a:pt x="30" y="194"/>
                    <a:pt x="30" y="194"/>
                  </a:cubicBezTo>
                  <a:cubicBezTo>
                    <a:pt x="29" y="191"/>
                    <a:pt x="29" y="189"/>
                    <a:pt x="29" y="187"/>
                  </a:cubicBezTo>
                  <a:cubicBezTo>
                    <a:pt x="29" y="184"/>
                    <a:pt x="30" y="183"/>
                    <a:pt x="30" y="181"/>
                  </a:cubicBezTo>
                  <a:cubicBezTo>
                    <a:pt x="30" y="181"/>
                    <a:pt x="30" y="181"/>
                    <a:pt x="30" y="181"/>
                  </a:cubicBezTo>
                  <a:cubicBezTo>
                    <a:pt x="31" y="179"/>
                    <a:pt x="32" y="177"/>
                    <a:pt x="33" y="174"/>
                  </a:cubicBezTo>
                  <a:cubicBezTo>
                    <a:pt x="34" y="171"/>
                    <a:pt x="35" y="167"/>
                    <a:pt x="35" y="161"/>
                  </a:cubicBezTo>
                  <a:cubicBezTo>
                    <a:pt x="35" y="151"/>
                    <a:pt x="38" y="147"/>
                    <a:pt x="42" y="143"/>
                  </a:cubicBezTo>
                  <a:cubicBezTo>
                    <a:pt x="44" y="141"/>
                    <a:pt x="45" y="140"/>
                    <a:pt x="47" y="139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2"/>
                    <a:pt x="50" y="131"/>
                    <a:pt x="49" y="130"/>
                  </a:cubicBezTo>
                  <a:cubicBezTo>
                    <a:pt x="48" y="128"/>
                    <a:pt x="47" y="127"/>
                    <a:pt x="46" y="126"/>
                  </a:cubicBezTo>
                  <a:cubicBezTo>
                    <a:pt x="44" y="124"/>
                    <a:pt x="41" y="123"/>
                    <a:pt x="40" y="120"/>
                  </a:cubicBezTo>
                  <a:cubicBezTo>
                    <a:pt x="38" y="117"/>
                    <a:pt x="37" y="113"/>
                    <a:pt x="37" y="106"/>
                  </a:cubicBezTo>
                  <a:cubicBezTo>
                    <a:pt x="37" y="105"/>
                    <a:pt x="37" y="103"/>
                    <a:pt x="37" y="101"/>
                  </a:cubicBezTo>
                  <a:cubicBezTo>
                    <a:pt x="37" y="101"/>
                    <a:pt x="37" y="101"/>
                    <a:pt x="37" y="101"/>
                  </a:cubicBezTo>
                  <a:cubicBezTo>
                    <a:pt x="37" y="100"/>
                    <a:pt x="37" y="100"/>
                    <a:pt x="37" y="100"/>
                  </a:cubicBezTo>
                  <a:cubicBezTo>
                    <a:pt x="35" y="95"/>
                    <a:pt x="30" y="90"/>
                    <a:pt x="26" y="84"/>
                  </a:cubicBezTo>
                  <a:cubicBezTo>
                    <a:pt x="22" y="79"/>
                    <a:pt x="18" y="72"/>
                    <a:pt x="16" y="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5" y="51"/>
                    <a:pt x="11" y="44"/>
                    <a:pt x="8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7"/>
                    <a:pt x="6" y="35"/>
                    <a:pt x="5" y="34"/>
                  </a:cubicBezTo>
                  <a:cubicBezTo>
                    <a:pt x="5" y="32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30"/>
                    <a:pt x="7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8" y="29"/>
                    <a:pt x="10" y="29"/>
                    <a:pt x="13" y="28"/>
                  </a:cubicBezTo>
                  <a:cubicBezTo>
                    <a:pt x="24" y="27"/>
                    <a:pt x="42" y="27"/>
                    <a:pt x="58" y="26"/>
                  </a:cubicBezTo>
                  <a:cubicBezTo>
                    <a:pt x="66" y="26"/>
                    <a:pt x="73" y="26"/>
                    <a:pt x="78" y="25"/>
                  </a:cubicBezTo>
                  <a:cubicBezTo>
                    <a:pt x="81" y="25"/>
                    <a:pt x="83" y="24"/>
                    <a:pt x="85" y="24"/>
                  </a:cubicBezTo>
                  <a:cubicBezTo>
                    <a:pt x="86" y="23"/>
                    <a:pt x="87" y="23"/>
                    <a:pt x="87" y="23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8" y="21"/>
                    <a:pt x="89" y="21"/>
                    <a:pt x="89" y="20"/>
                  </a:cubicBezTo>
                  <a:cubicBezTo>
                    <a:pt x="89" y="17"/>
                    <a:pt x="88" y="13"/>
                    <a:pt x="87" y="10"/>
                  </a:cubicBezTo>
                  <a:cubicBezTo>
                    <a:pt x="87" y="7"/>
                    <a:pt x="86" y="4"/>
                    <a:pt x="86" y="4"/>
                  </a:cubicBezTo>
                  <a:cubicBezTo>
                    <a:pt x="84" y="5"/>
                    <a:pt x="84" y="5"/>
                    <a:pt x="84" y="5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83" y="7"/>
                    <a:pt x="94" y="14"/>
                    <a:pt x="96" y="30"/>
                  </a:cubicBezTo>
                  <a:cubicBezTo>
                    <a:pt x="96" y="30"/>
                    <a:pt x="96" y="30"/>
                    <a:pt x="96" y="30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7" y="33"/>
                    <a:pt x="98" y="36"/>
                    <a:pt x="101" y="39"/>
                  </a:cubicBezTo>
                  <a:cubicBezTo>
                    <a:pt x="107" y="47"/>
                    <a:pt x="118" y="59"/>
                    <a:pt x="122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25" y="83"/>
                    <a:pt x="132" y="93"/>
                    <a:pt x="139" y="102"/>
                  </a:cubicBezTo>
                  <a:cubicBezTo>
                    <a:pt x="146" y="110"/>
                    <a:pt x="154" y="118"/>
                    <a:pt x="160" y="123"/>
                  </a:cubicBezTo>
                  <a:cubicBezTo>
                    <a:pt x="160" y="123"/>
                    <a:pt x="160" y="123"/>
                    <a:pt x="160" y="123"/>
                  </a:cubicBezTo>
                  <a:cubicBezTo>
                    <a:pt x="166" y="128"/>
                    <a:pt x="172" y="136"/>
                    <a:pt x="177" y="143"/>
                  </a:cubicBezTo>
                  <a:cubicBezTo>
                    <a:pt x="183" y="151"/>
                    <a:pt x="189" y="159"/>
                    <a:pt x="197" y="163"/>
                  </a:cubicBezTo>
                  <a:cubicBezTo>
                    <a:pt x="197" y="163"/>
                    <a:pt x="197" y="163"/>
                    <a:pt x="197" y="163"/>
                  </a:cubicBezTo>
                  <a:cubicBezTo>
                    <a:pt x="205" y="166"/>
                    <a:pt x="219" y="173"/>
                    <a:pt x="232" y="182"/>
                  </a:cubicBezTo>
                  <a:cubicBezTo>
                    <a:pt x="246" y="191"/>
                    <a:pt x="260" y="203"/>
                    <a:pt x="267" y="214"/>
                  </a:cubicBezTo>
                  <a:cubicBezTo>
                    <a:pt x="276" y="227"/>
                    <a:pt x="292" y="239"/>
                    <a:pt x="308" y="247"/>
                  </a:cubicBezTo>
                  <a:cubicBezTo>
                    <a:pt x="324" y="256"/>
                    <a:pt x="341" y="262"/>
                    <a:pt x="353" y="262"/>
                  </a:cubicBezTo>
                  <a:cubicBezTo>
                    <a:pt x="363" y="262"/>
                    <a:pt x="369" y="265"/>
                    <a:pt x="374" y="268"/>
                  </a:cubicBezTo>
                  <a:cubicBezTo>
                    <a:pt x="377" y="269"/>
                    <a:pt x="379" y="270"/>
                    <a:pt x="381" y="271"/>
                  </a:cubicBezTo>
                  <a:cubicBezTo>
                    <a:pt x="383" y="273"/>
                    <a:pt x="386" y="273"/>
                    <a:pt x="389" y="273"/>
                  </a:cubicBezTo>
                  <a:cubicBezTo>
                    <a:pt x="389" y="271"/>
                    <a:pt x="389" y="271"/>
                    <a:pt x="389" y="271"/>
                  </a:cubicBezTo>
                  <a:cubicBezTo>
                    <a:pt x="388" y="273"/>
                    <a:pt x="388" y="273"/>
                    <a:pt x="388" y="273"/>
                  </a:cubicBezTo>
                  <a:cubicBezTo>
                    <a:pt x="398" y="275"/>
                    <a:pt x="412" y="274"/>
                    <a:pt x="423" y="275"/>
                  </a:cubicBezTo>
                  <a:cubicBezTo>
                    <a:pt x="428" y="276"/>
                    <a:pt x="433" y="276"/>
                    <a:pt x="436" y="278"/>
                  </a:cubicBezTo>
                  <a:cubicBezTo>
                    <a:pt x="438" y="278"/>
                    <a:pt x="439" y="279"/>
                    <a:pt x="440" y="280"/>
                  </a:cubicBezTo>
                  <a:cubicBezTo>
                    <a:pt x="441" y="280"/>
                    <a:pt x="441" y="281"/>
                    <a:pt x="441" y="282"/>
                  </a:cubicBezTo>
                  <a:cubicBezTo>
                    <a:pt x="441" y="282"/>
                    <a:pt x="441" y="282"/>
                    <a:pt x="441" y="282"/>
                  </a:cubicBezTo>
                  <a:cubicBezTo>
                    <a:pt x="441" y="282"/>
                    <a:pt x="441" y="282"/>
                    <a:pt x="441" y="282"/>
                  </a:cubicBezTo>
                  <a:cubicBezTo>
                    <a:pt x="440" y="290"/>
                    <a:pt x="440" y="297"/>
                    <a:pt x="436" y="306"/>
                  </a:cubicBezTo>
                  <a:cubicBezTo>
                    <a:pt x="436" y="306"/>
                    <a:pt x="436" y="306"/>
                    <a:pt x="436" y="306"/>
                  </a:cubicBezTo>
                  <a:cubicBezTo>
                    <a:pt x="434" y="311"/>
                    <a:pt x="430" y="317"/>
                    <a:pt x="423" y="323"/>
                  </a:cubicBezTo>
                  <a:cubicBezTo>
                    <a:pt x="423" y="323"/>
                    <a:pt x="423" y="323"/>
                    <a:pt x="423" y="323"/>
                  </a:cubicBezTo>
                  <a:cubicBezTo>
                    <a:pt x="413" y="333"/>
                    <a:pt x="408" y="336"/>
                    <a:pt x="405" y="339"/>
                  </a:cubicBezTo>
                  <a:cubicBezTo>
                    <a:pt x="404" y="340"/>
                    <a:pt x="403" y="341"/>
                    <a:pt x="402" y="342"/>
                  </a:cubicBezTo>
                  <a:cubicBezTo>
                    <a:pt x="401" y="344"/>
                    <a:pt x="400" y="345"/>
                    <a:pt x="398" y="348"/>
                  </a:cubicBezTo>
                  <a:cubicBezTo>
                    <a:pt x="398" y="348"/>
                    <a:pt x="398" y="349"/>
                    <a:pt x="397" y="349"/>
                  </a:cubicBezTo>
                  <a:cubicBezTo>
                    <a:pt x="394" y="353"/>
                    <a:pt x="389" y="359"/>
                    <a:pt x="381" y="367"/>
                  </a:cubicBezTo>
                  <a:cubicBezTo>
                    <a:pt x="359" y="391"/>
                    <a:pt x="321" y="433"/>
                    <a:pt x="301" y="468"/>
                  </a:cubicBezTo>
                  <a:cubicBezTo>
                    <a:pt x="293" y="482"/>
                    <a:pt x="288" y="495"/>
                    <a:pt x="288" y="505"/>
                  </a:cubicBezTo>
                  <a:cubicBezTo>
                    <a:pt x="288" y="509"/>
                    <a:pt x="289" y="514"/>
                    <a:pt x="291" y="517"/>
                  </a:cubicBezTo>
                  <a:cubicBezTo>
                    <a:pt x="292" y="517"/>
                    <a:pt x="292" y="517"/>
                    <a:pt x="292" y="517"/>
                  </a:cubicBezTo>
                  <a:cubicBezTo>
                    <a:pt x="292" y="517"/>
                    <a:pt x="292" y="517"/>
                    <a:pt x="292" y="517"/>
                  </a:cubicBezTo>
                  <a:cubicBezTo>
                    <a:pt x="293" y="518"/>
                    <a:pt x="294" y="520"/>
                    <a:pt x="296" y="520"/>
                  </a:cubicBezTo>
                  <a:cubicBezTo>
                    <a:pt x="297" y="519"/>
                    <a:pt x="297" y="519"/>
                    <a:pt x="297" y="519"/>
                  </a:cubicBezTo>
                  <a:cubicBezTo>
                    <a:pt x="296" y="520"/>
                    <a:pt x="296" y="520"/>
                    <a:pt x="296" y="520"/>
                  </a:cubicBezTo>
                  <a:cubicBezTo>
                    <a:pt x="301" y="523"/>
                    <a:pt x="309" y="524"/>
                    <a:pt x="316" y="524"/>
                  </a:cubicBezTo>
                  <a:cubicBezTo>
                    <a:pt x="336" y="524"/>
                    <a:pt x="358" y="518"/>
                    <a:pt x="358" y="518"/>
                  </a:cubicBezTo>
                  <a:cubicBezTo>
                    <a:pt x="357" y="514"/>
                    <a:pt x="357" y="514"/>
                    <a:pt x="357" y="514"/>
                  </a:cubicBezTo>
                  <a:cubicBezTo>
                    <a:pt x="357" y="514"/>
                    <a:pt x="357" y="514"/>
                    <a:pt x="356" y="514"/>
                  </a:cubicBezTo>
                  <a:cubicBezTo>
                    <a:pt x="352" y="515"/>
                    <a:pt x="332" y="520"/>
                    <a:pt x="316" y="520"/>
                  </a:cubicBezTo>
                  <a:cubicBezTo>
                    <a:pt x="309" y="520"/>
                    <a:pt x="302" y="519"/>
                    <a:pt x="298" y="517"/>
                  </a:cubicBezTo>
                  <a:cubicBezTo>
                    <a:pt x="298" y="517"/>
                    <a:pt x="298" y="517"/>
                    <a:pt x="298" y="517"/>
                  </a:cubicBezTo>
                  <a:cubicBezTo>
                    <a:pt x="298" y="517"/>
                    <a:pt x="298" y="517"/>
                    <a:pt x="298" y="517"/>
                  </a:cubicBezTo>
                  <a:cubicBezTo>
                    <a:pt x="297" y="516"/>
                    <a:pt x="296" y="515"/>
                    <a:pt x="295" y="514"/>
                  </a:cubicBezTo>
                  <a:cubicBezTo>
                    <a:pt x="293" y="516"/>
                    <a:pt x="293" y="516"/>
                    <a:pt x="293" y="516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293" y="512"/>
                    <a:pt x="292" y="509"/>
                    <a:pt x="292" y="505"/>
                  </a:cubicBezTo>
                  <a:cubicBezTo>
                    <a:pt x="292" y="496"/>
                    <a:pt x="297" y="484"/>
                    <a:pt x="305" y="470"/>
                  </a:cubicBezTo>
                  <a:cubicBezTo>
                    <a:pt x="319" y="446"/>
                    <a:pt x="342" y="418"/>
                    <a:pt x="362" y="395"/>
                  </a:cubicBezTo>
                  <a:cubicBezTo>
                    <a:pt x="372" y="383"/>
                    <a:pt x="382" y="373"/>
                    <a:pt x="389" y="365"/>
                  </a:cubicBezTo>
                  <a:cubicBezTo>
                    <a:pt x="392" y="361"/>
                    <a:pt x="395" y="358"/>
                    <a:pt x="397" y="355"/>
                  </a:cubicBezTo>
                  <a:cubicBezTo>
                    <a:pt x="399" y="354"/>
                    <a:pt x="399" y="353"/>
                    <a:pt x="400" y="352"/>
                  </a:cubicBezTo>
                  <a:cubicBezTo>
                    <a:pt x="401" y="351"/>
                    <a:pt x="401" y="351"/>
                    <a:pt x="402" y="350"/>
                  </a:cubicBezTo>
                  <a:cubicBezTo>
                    <a:pt x="403" y="348"/>
                    <a:pt x="404" y="346"/>
                    <a:pt x="405" y="345"/>
                  </a:cubicBezTo>
                  <a:cubicBezTo>
                    <a:pt x="406" y="343"/>
                    <a:pt x="408" y="342"/>
                    <a:pt x="411" y="340"/>
                  </a:cubicBezTo>
                  <a:cubicBezTo>
                    <a:pt x="413" y="337"/>
                    <a:pt x="418" y="333"/>
                    <a:pt x="425" y="327"/>
                  </a:cubicBezTo>
                  <a:cubicBezTo>
                    <a:pt x="425" y="327"/>
                    <a:pt x="425" y="327"/>
                    <a:pt x="425" y="327"/>
                  </a:cubicBezTo>
                  <a:cubicBezTo>
                    <a:pt x="433" y="319"/>
                    <a:pt x="437" y="313"/>
                    <a:pt x="440" y="308"/>
                  </a:cubicBezTo>
                  <a:cubicBezTo>
                    <a:pt x="440" y="308"/>
                    <a:pt x="440" y="308"/>
                    <a:pt x="440" y="308"/>
                  </a:cubicBezTo>
                  <a:cubicBezTo>
                    <a:pt x="444" y="298"/>
                    <a:pt x="444" y="290"/>
                    <a:pt x="445" y="283"/>
                  </a:cubicBezTo>
                  <a:cubicBezTo>
                    <a:pt x="445" y="283"/>
                    <a:pt x="445" y="283"/>
                    <a:pt x="445" y="283"/>
                  </a:cubicBezTo>
                  <a:cubicBezTo>
                    <a:pt x="445" y="283"/>
                    <a:pt x="445" y="282"/>
                    <a:pt x="445" y="282"/>
                  </a:cubicBezTo>
                  <a:cubicBezTo>
                    <a:pt x="445" y="280"/>
                    <a:pt x="444" y="278"/>
                    <a:pt x="443" y="277"/>
                  </a:cubicBezTo>
                  <a:cubicBezTo>
                    <a:pt x="441" y="274"/>
                    <a:pt x="437" y="273"/>
                    <a:pt x="433" y="272"/>
                  </a:cubicBezTo>
                  <a:cubicBezTo>
                    <a:pt x="427" y="271"/>
                    <a:pt x="419" y="271"/>
                    <a:pt x="411" y="270"/>
                  </a:cubicBezTo>
                  <a:cubicBezTo>
                    <a:pt x="403" y="270"/>
                    <a:pt x="395" y="270"/>
                    <a:pt x="389" y="269"/>
                  </a:cubicBezTo>
                  <a:cubicBezTo>
                    <a:pt x="389" y="269"/>
                    <a:pt x="389" y="269"/>
                    <a:pt x="389" y="269"/>
                  </a:cubicBezTo>
                  <a:cubicBezTo>
                    <a:pt x="389" y="269"/>
                    <a:pt x="389" y="269"/>
                    <a:pt x="389" y="269"/>
                  </a:cubicBezTo>
                  <a:cubicBezTo>
                    <a:pt x="387" y="269"/>
                    <a:pt x="385" y="269"/>
                    <a:pt x="383" y="268"/>
                  </a:cubicBezTo>
                  <a:cubicBezTo>
                    <a:pt x="377" y="265"/>
                    <a:pt x="369" y="258"/>
                    <a:pt x="353" y="258"/>
                  </a:cubicBezTo>
                  <a:cubicBezTo>
                    <a:pt x="343" y="258"/>
                    <a:pt x="326" y="252"/>
                    <a:pt x="310" y="244"/>
                  </a:cubicBezTo>
                  <a:cubicBezTo>
                    <a:pt x="294" y="235"/>
                    <a:pt x="279" y="224"/>
                    <a:pt x="271" y="212"/>
                  </a:cubicBezTo>
                  <a:cubicBezTo>
                    <a:pt x="271" y="212"/>
                    <a:pt x="271" y="212"/>
                    <a:pt x="271" y="212"/>
                  </a:cubicBezTo>
                  <a:cubicBezTo>
                    <a:pt x="263" y="199"/>
                    <a:pt x="249" y="188"/>
                    <a:pt x="235" y="179"/>
                  </a:cubicBezTo>
                  <a:cubicBezTo>
                    <a:pt x="221" y="170"/>
                    <a:pt x="207" y="163"/>
                    <a:pt x="199" y="159"/>
                  </a:cubicBezTo>
                  <a:cubicBezTo>
                    <a:pt x="199" y="159"/>
                    <a:pt x="199" y="159"/>
                    <a:pt x="199" y="159"/>
                  </a:cubicBezTo>
                  <a:cubicBezTo>
                    <a:pt x="192" y="155"/>
                    <a:pt x="186" y="148"/>
                    <a:pt x="181" y="141"/>
                  </a:cubicBezTo>
                  <a:cubicBezTo>
                    <a:pt x="175" y="133"/>
                    <a:pt x="170" y="125"/>
                    <a:pt x="163" y="120"/>
                  </a:cubicBezTo>
                  <a:cubicBezTo>
                    <a:pt x="163" y="120"/>
                    <a:pt x="163" y="120"/>
                    <a:pt x="163" y="120"/>
                  </a:cubicBezTo>
                  <a:cubicBezTo>
                    <a:pt x="157" y="115"/>
                    <a:pt x="149" y="107"/>
                    <a:pt x="142" y="99"/>
                  </a:cubicBezTo>
                  <a:cubicBezTo>
                    <a:pt x="135" y="90"/>
                    <a:pt x="129" y="81"/>
                    <a:pt x="126" y="72"/>
                  </a:cubicBezTo>
                  <a:cubicBezTo>
                    <a:pt x="126" y="72"/>
                    <a:pt x="126" y="72"/>
                    <a:pt x="126" y="72"/>
                  </a:cubicBezTo>
                  <a:cubicBezTo>
                    <a:pt x="123" y="62"/>
                    <a:pt x="117" y="53"/>
                    <a:pt x="112" y="46"/>
                  </a:cubicBezTo>
                  <a:cubicBezTo>
                    <a:pt x="109" y="42"/>
                    <a:pt x="106" y="39"/>
                    <a:pt x="104" y="36"/>
                  </a:cubicBezTo>
                  <a:cubicBezTo>
                    <a:pt x="102" y="33"/>
                    <a:pt x="101" y="31"/>
                    <a:pt x="100" y="29"/>
                  </a:cubicBezTo>
                  <a:cubicBezTo>
                    <a:pt x="98" y="30"/>
                    <a:pt x="98" y="30"/>
                    <a:pt x="98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0"/>
                    <a:pt x="95" y="14"/>
                    <a:pt x="92" y="9"/>
                  </a:cubicBezTo>
                  <a:cubicBezTo>
                    <a:pt x="88" y="5"/>
                    <a:pt x="85" y="3"/>
                    <a:pt x="85" y="3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2" y="6"/>
                    <a:pt x="82" y="6"/>
                    <a:pt x="82" y="6"/>
                  </a:cubicBezTo>
                  <a:cubicBezTo>
                    <a:pt x="82" y="6"/>
                    <a:pt x="82" y="6"/>
                    <a:pt x="82" y="7"/>
                  </a:cubicBezTo>
                  <a:cubicBezTo>
                    <a:pt x="83" y="10"/>
                    <a:pt x="85" y="16"/>
                    <a:pt x="84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5" y="20"/>
                    <a:pt x="85" y="20"/>
                    <a:pt x="85" y="20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5" y="20"/>
                    <a:pt x="85" y="20"/>
                    <a:pt x="85" y="20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5" y="19"/>
                    <a:pt x="84" y="19"/>
                    <a:pt x="84" y="20"/>
                  </a:cubicBezTo>
                  <a:cubicBezTo>
                    <a:pt x="83" y="20"/>
                    <a:pt x="80" y="20"/>
                    <a:pt x="78" y="21"/>
                  </a:cubicBezTo>
                  <a:cubicBezTo>
                    <a:pt x="69" y="22"/>
                    <a:pt x="53" y="22"/>
                    <a:pt x="39" y="23"/>
                  </a:cubicBezTo>
                  <a:cubicBezTo>
                    <a:pt x="31" y="23"/>
                    <a:pt x="24" y="23"/>
                    <a:pt x="19" y="24"/>
                  </a:cubicBezTo>
                  <a:cubicBezTo>
                    <a:pt x="13" y="24"/>
                    <a:pt x="8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6"/>
                    <a:pt x="3" y="26"/>
                    <a:pt x="2" y="27"/>
                  </a:cubicBezTo>
                  <a:cubicBezTo>
                    <a:pt x="1" y="28"/>
                    <a:pt x="1" y="29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3"/>
                    <a:pt x="1" y="34"/>
                    <a:pt x="2" y="36"/>
                  </a:cubicBezTo>
                  <a:cubicBezTo>
                    <a:pt x="2" y="37"/>
                    <a:pt x="3" y="39"/>
                    <a:pt x="5" y="41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7" y="46"/>
                    <a:pt x="11" y="52"/>
                    <a:pt x="12" y="62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4" y="73"/>
                    <a:pt x="18" y="81"/>
                    <a:pt x="23" y="87"/>
                  </a:cubicBezTo>
                  <a:cubicBezTo>
                    <a:pt x="27" y="93"/>
                    <a:pt x="31" y="97"/>
                    <a:pt x="33" y="102"/>
                  </a:cubicBezTo>
                  <a:cubicBezTo>
                    <a:pt x="35" y="101"/>
                    <a:pt x="35" y="101"/>
                    <a:pt x="35" y="101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3" y="103"/>
                    <a:pt x="32" y="105"/>
                    <a:pt x="32" y="106"/>
                  </a:cubicBezTo>
                  <a:cubicBezTo>
                    <a:pt x="32" y="117"/>
                    <a:pt x="36" y="123"/>
                    <a:pt x="40" y="126"/>
                  </a:cubicBezTo>
                  <a:cubicBezTo>
                    <a:pt x="41" y="128"/>
                    <a:pt x="43" y="130"/>
                    <a:pt x="44" y="131"/>
                  </a:cubicBezTo>
                  <a:cubicBezTo>
                    <a:pt x="45" y="131"/>
                    <a:pt x="45" y="132"/>
                    <a:pt x="45" y="132"/>
                  </a:cubicBezTo>
                  <a:cubicBezTo>
                    <a:pt x="46" y="132"/>
                    <a:pt x="46" y="133"/>
                    <a:pt x="46" y="133"/>
                  </a:cubicBezTo>
                  <a:cubicBezTo>
                    <a:pt x="46" y="133"/>
                    <a:pt x="46" y="134"/>
                    <a:pt x="45" y="134"/>
                  </a:cubicBezTo>
                  <a:cubicBezTo>
                    <a:pt x="45" y="135"/>
                    <a:pt x="44" y="136"/>
                    <a:pt x="42" y="137"/>
                  </a:cubicBezTo>
                  <a:cubicBezTo>
                    <a:pt x="40" y="139"/>
                    <a:pt x="37" y="141"/>
                    <a:pt x="35" y="145"/>
                  </a:cubicBezTo>
                  <a:cubicBezTo>
                    <a:pt x="32" y="149"/>
                    <a:pt x="31" y="154"/>
                    <a:pt x="31" y="161"/>
                  </a:cubicBezTo>
                  <a:cubicBezTo>
                    <a:pt x="31" y="167"/>
                    <a:pt x="30" y="170"/>
                    <a:pt x="29" y="173"/>
                  </a:cubicBezTo>
                  <a:cubicBezTo>
                    <a:pt x="28" y="175"/>
                    <a:pt x="27" y="177"/>
                    <a:pt x="26" y="180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25" y="182"/>
                    <a:pt x="25" y="184"/>
                    <a:pt x="25" y="187"/>
                  </a:cubicBezTo>
                  <a:cubicBezTo>
                    <a:pt x="25" y="189"/>
                    <a:pt x="25" y="192"/>
                    <a:pt x="26" y="195"/>
                  </a:cubicBezTo>
                  <a:cubicBezTo>
                    <a:pt x="26" y="195"/>
                    <a:pt x="26" y="195"/>
                    <a:pt x="26" y="195"/>
                  </a:cubicBezTo>
                  <a:cubicBezTo>
                    <a:pt x="26" y="196"/>
                    <a:pt x="26" y="198"/>
                    <a:pt x="26" y="200"/>
                  </a:cubicBezTo>
                  <a:cubicBezTo>
                    <a:pt x="26" y="207"/>
                    <a:pt x="24" y="218"/>
                    <a:pt x="21" y="229"/>
                  </a:cubicBezTo>
                  <a:cubicBezTo>
                    <a:pt x="19" y="240"/>
                    <a:pt x="15" y="251"/>
                    <a:pt x="13" y="259"/>
                  </a:cubicBezTo>
                  <a:cubicBezTo>
                    <a:pt x="17" y="260"/>
                    <a:pt x="17" y="260"/>
                    <a:pt x="17" y="26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210">
              <a:extLst>
                <a:ext uri="{FF2B5EF4-FFF2-40B4-BE49-F238E27FC236}">
                  <a16:creationId xmlns:a16="http://schemas.microsoft.com/office/drawing/2014/main" id="{CD799FCC-2F4D-4778-B853-7FBD2BE806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9575" y="1835150"/>
              <a:ext cx="23813" cy="34925"/>
            </a:xfrm>
            <a:custGeom>
              <a:avLst/>
              <a:gdLst>
                <a:gd name="T0" fmla="*/ 4 w 8"/>
                <a:gd name="T1" fmla="*/ 12 h 12"/>
                <a:gd name="T2" fmla="*/ 8 w 8"/>
                <a:gd name="T3" fmla="*/ 1 h 12"/>
                <a:gd name="T4" fmla="*/ 4 w 8"/>
                <a:gd name="T5" fmla="*/ 0 h 12"/>
                <a:gd name="T6" fmla="*/ 1 w 8"/>
                <a:gd name="T7" fmla="*/ 8 h 12"/>
                <a:gd name="T8" fmla="*/ 0 w 8"/>
                <a:gd name="T9" fmla="*/ 11 h 12"/>
                <a:gd name="T10" fmla="*/ 4 w 8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2">
                  <a:moveTo>
                    <a:pt x="4" y="12"/>
                  </a:moveTo>
                  <a:cubicBezTo>
                    <a:pt x="4" y="12"/>
                    <a:pt x="6" y="8"/>
                    <a:pt x="8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3"/>
                    <a:pt x="2" y="6"/>
                    <a:pt x="1" y="8"/>
                  </a:cubicBezTo>
                  <a:cubicBezTo>
                    <a:pt x="1" y="10"/>
                    <a:pt x="0" y="11"/>
                    <a:pt x="0" y="11"/>
                  </a:cubicBezTo>
                  <a:cubicBezTo>
                    <a:pt x="4" y="12"/>
                    <a:pt x="4" y="12"/>
                    <a:pt x="4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211">
              <a:extLst>
                <a:ext uri="{FF2B5EF4-FFF2-40B4-BE49-F238E27FC236}">
                  <a16:creationId xmlns:a16="http://schemas.microsoft.com/office/drawing/2014/main" id="{4A5F1517-9A51-445B-928E-20691D4BD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7975" y="1866900"/>
              <a:ext cx="112713" cy="454025"/>
            </a:xfrm>
            <a:custGeom>
              <a:avLst/>
              <a:gdLst>
                <a:gd name="T0" fmla="*/ 13 w 38"/>
                <a:gd name="T1" fmla="*/ 151 h 152"/>
                <a:gd name="T2" fmla="*/ 13 w 38"/>
                <a:gd name="T3" fmla="*/ 151 h 152"/>
                <a:gd name="T4" fmla="*/ 13 w 38"/>
                <a:gd name="T5" fmla="*/ 151 h 152"/>
                <a:gd name="T6" fmla="*/ 12 w 38"/>
                <a:gd name="T7" fmla="*/ 150 h 152"/>
                <a:gd name="T8" fmla="*/ 6 w 38"/>
                <a:gd name="T9" fmla="*/ 136 h 152"/>
                <a:gd name="T10" fmla="*/ 4 w 38"/>
                <a:gd name="T11" fmla="*/ 122 h 152"/>
                <a:gd name="T12" fmla="*/ 5 w 38"/>
                <a:gd name="T13" fmla="*/ 108 h 152"/>
                <a:gd name="T14" fmla="*/ 16 w 38"/>
                <a:gd name="T15" fmla="*/ 66 h 152"/>
                <a:gd name="T16" fmla="*/ 16 w 38"/>
                <a:gd name="T17" fmla="*/ 65 h 152"/>
                <a:gd name="T18" fmla="*/ 16 w 38"/>
                <a:gd name="T19" fmla="*/ 66 h 152"/>
                <a:gd name="T20" fmla="*/ 23 w 38"/>
                <a:gd name="T21" fmla="*/ 45 h 152"/>
                <a:gd name="T22" fmla="*/ 28 w 38"/>
                <a:gd name="T23" fmla="*/ 32 h 152"/>
                <a:gd name="T24" fmla="*/ 28 w 38"/>
                <a:gd name="T25" fmla="*/ 32 h 152"/>
                <a:gd name="T26" fmla="*/ 33 w 38"/>
                <a:gd name="T27" fmla="*/ 13 h 152"/>
                <a:gd name="T28" fmla="*/ 38 w 38"/>
                <a:gd name="T29" fmla="*/ 2 h 152"/>
                <a:gd name="T30" fmla="*/ 34 w 38"/>
                <a:gd name="T31" fmla="*/ 0 h 152"/>
                <a:gd name="T32" fmla="*/ 29 w 38"/>
                <a:gd name="T33" fmla="*/ 12 h 152"/>
                <a:gd name="T34" fmla="*/ 23 w 38"/>
                <a:gd name="T35" fmla="*/ 31 h 152"/>
                <a:gd name="T36" fmla="*/ 23 w 38"/>
                <a:gd name="T37" fmla="*/ 31 h 152"/>
                <a:gd name="T38" fmla="*/ 19 w 38"/>
                <a:gd name="T39" fmla="*/ 44 h 152"/>
                <a:gd name="T40" fmla="*/ 12 w 38"/>
                <a:gd name="T41" fmla="*/ 64 h 152"/>
                <a:gd name="T42" fmla="*/ 12 w 38"/>
                <a:gd name="T43" fmla="*/ 64 h 152"/>
                <a:gd name="T44" fmla="*/ 1 w 38"/>
                <a:gd name="T45" fmla="*/ 108 h 152"/>
                <a:gd name="T46" fmla="*/ 0 w 38"/>
                <a:gd name="T47" fmla="*/ 122 h 152"/>
                <a:gd name="T48" fmla="*/ 2 w 38"/>
                <a:gd name="T49" fmla="*/ 137 h 152"/>
                <a:gd name="T50" fmla="*/ 9 w 38"/>
                <a:gd name="T51" fmla="*/ 152 h 152"/>
                <a:gd name="T52" fmla="*/ 11 w 38"/>
                <a:gd name="T53" fmla="*/ 151 h 152"/>
                <a:gd name="T54" fmla="*/ 8 w 38"/>
                <a:gd name="T55" fmla="*/ 151 h 152"/>
                <a:gd name="T56" fmla="*/ 8 w 38"/>
                <a:gd name="T57" fmla="*/ 151 h 152"/>
                <a:gd name="T58" fmla="*/ 13 w 38"/>
                <a:gd name="T59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" h="152">
                  <a:moveTo>
                    <a:pt x="13" y="151"/>
                  </a:moveTo>
                  <a:cubicBezTo>
                    <a:pt x="13" y="151"/>
                    <a:pt x="13" y="151"/>
                    <a:pt x="13" y="151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2" y="150"/>
                    <a:pt x="12" y="150"/>
                    <a:pt x="12" y="150"/>
                  </a:cubicBezTo>
                  <a:cubicBezTo>
                    <a:pt x="9" y="144"/>
                    <a:pt x="7" y="140"/>
                    <a:pt x="6" y="136"/>
                  </a:cubicBezTo>
                  <a:cubicBezTo>
                    <a:pt x="5" y="132"/>
                    <a:pt x="4" y="128"/>
                    <a:pt x="4" y="122"/>
                  </a:cubicBezTo>
                  <a:cubicBezTo>
                    <a:pt x="4" y="119"/>
                    <a:pt x="4" y="114"/>
                    <a:pt x="5" y="108"/>
                  </a:cubicBezTo>
                  <a:cubicBezTo>
                    <a:pt x="6" y="96"/>
                    <a:pt x="11" y="80"/>
                    <a:pt x="16" y="66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9" y="58"/>
                    <a:pt x="21" y="51"/>
                    <a:pt x="23" y="45"/>
                  </a:cubicBezTo>
                  <a:cubicBezTo>
                    <a:pt x="25" y="39"/>
                    <a:pt x="27" y="35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27"/>
                    <a:pt x="31" y="19"/>
                    <a:pt x="33" y="13"/>
                  </a:cubicBezTo>
                  <a:cubicBezTo>
                    <a:pt x="36" y="7"/>
                    <a:pt x="38" y="2"/>
                    <a:pt x="38" y="2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1"/>
                    <a:pt x="32" y="6"/>
                    <a:pt x="29" y="12"/>
                  </a:cubicBezTo>
                  <a:cubicBezTo>
                    <a:pt x="27" y="18"/>
                    <a:pt x="24" y="25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3"/>
                    <a:pt x="21" y="38"/>
                    <a:pt x="19" y="44"/>
                  </a:cubicBezTo>
                  <a:cubicBezTo>
                    <a:pt x="17" y="50"/>
                    <a:pt x="15" y="57"/>
                    <a:pt x="12" y="64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7" y="79"/>
                    <a:pt x="2" y="95"/>
                    <a:pt x="1" y="108"/>
                  </a:cubicBezTo>
                  <a:cubicBezTo>
                    <a:pt x="0" y="114"/>
                    <a:pt x="0" y="118"/>
                    <a:pt x="0" y="122"/>
                  </a:cubicBezTo>
                  <a:cubicBezTo>
                    <a:pt x="0" y="128"/>
                    <a:pt x="1" y="133"/>
                    <a:pt x="2" y="137"/>
                  </a:cubicBezTo>
                  <a:cubicBezTo>
                    <a:pt x="3" y="141"/>
                    <a:pt x="6" y="146"/>
                    <a:pt x="9" y="152"/>
                  </a:cubicBezTo>
                  <a:cubicBezTo>
                    <a:pt x="11" y="151"/>
                    <a:pt x="11" y="151"/>
                    <a:pt x="11" y="151"/>
                  </a:cubicBezTo>
                  <a:cubicBezTo>
                    <a:pt x="8" y="151"/>
                    <a:pt x="8" y="151"/>
                    <a:pt x="8" y="151"/>
                  </a:cubicBezTo>
                  <a:cubicBezTo>
                    <a:pt x="8" y="151"/>
                    <a:pt x="8" y="151"/>
                    <a:pt x="8" y="151"/>
                  </a:cubicBezTo>
                  <a:cubicBezTo>
                    <a:pt x="13" y="151"/>
                    <a:pt x="13" y="151"/>
                    <a:pt x="13" y="1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212">
              <a:extLst>
                <a:ext uri="{FF2B5EF4-FFF2-40B4-BE49-F238E27FC236}">
                  <a16:creationId xmlns:a16="http://schemas.microsoft.com/office/drawing/2014/main" id="{E4CD6727-AC93-4E3F-A729-8D54A340B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4213" y="2368550"/>
              <a:ext cx="587375" cy="247650"/>
            </a:xfrm>
            <a:custGeom>
              <a:avLst/>
              <a:gdLst>
                <a:gd name="T0" fmla="*/ 197 w 197"/>
                <a:gd name="T1" fmla="*/ 79 h 83"/>
                <a:gd name="T2" fmla="*/ 176 w 197"/>
                <a:gd name="T3" fmla="*/ 71 h 83"/>
                <a:gd name="T4" fmla="*/ 161 w 197"/>
                <a:gd name="T5" fmla="*/ 57 h 83"/>
                <a:gd name="T6" fmla="*/ 140 w 197"/>
                <a:gd name="T7" fmla="*/ 41 h 83"/>
                <a:gd name="T8" fmla="*/ 124 w 197"/>
                <a:gd name="T9" fmla="*/ 33 h 83"/>
                <a:gd name="T10" fmla="*/ 14 w 197"/>
                <a:gd name="T11" fmla="*/ 0 h 83"/>
                <a:gd name="T12" fmla="*/ 0 w 197"/>
                <a:gd name="T13" fmla="*/ 1 h 83"/>
                <a:gd name="T14" fmla="*/ 1 w 197"/>
                <a:gd name="T15" fmla="*/ 5 h 83"/>
                <a:gd name="T16" fmla="*/ 14 w 197"/>
                <a:gd name="T17" fmla="*/ 5 h 83"/>
                <a:gd name="T18" fmla="*/ 123 w 197"/>
                <a:gd name="T19" fmla="*/ 37 h 83"/>
                <a:gd name="T20" fmla="*/ 138 w 197"/>
                <a:gd name="T21" fmla="*/ 44 h 83"/>
                <a:gd name="T22" fmla="*/ 162 w 197"/>
                <a:gd name="T23" fmla="*/ 65 h 83"/>
                <a:gd name="T24" fmla="*/ 174 w 197"/>
                <a:gd name="T25" fmla="*/ 74 h 83"/>
                <a:gd name="T26" fmla="*/ 196 w 197"/>
                <a:gd name="T27" fmla="*/ 83 h 83"/>
                <a:gd name="T28" fmla="*/ 197 w 197"/>
                <a:gd name="T29" fmla="*/ 7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7" h="83">
                  <a:moveTo>
                    <a:pt x="197" y="79"/>
                  </a:moveTo>
                  <a:cubicBezTo>
                    <a:pt x="188" y="76"/>
                    <a:pt x="181" y="73"/>
                    <a:pt x="176" y="71"/>
                  </a:cubicBezTo>
                  <a:cubicBezTo>
                    <a:pt x="169" y="67"/>
                    <a:pt x="165" y="62"/>
                    <a:pt x="161" y="57"/>
                  </a:cubicBezTo>
                  <a:cubicBezTo>
                    <a:pt x="156" y="52"/>
                    <a:pt x="150" y="46"/>
                    <a:pt x="140" y="41"/>
                  </a:cubicBezTo>
                  <a:cubicBezTo>
                    <a:pt x="136" y="38"/>
                    <a:pt x="131" y="36"/>
                    <a:pt x="124" y="33"/>
                  </a:cubicBezTo>
                  <a:cubicBezTo>
                    <a:pt x="84" y="17"/>
                    <a:pt x="51" y="0"/>
                    <a:pt x="14" y="0"/>
                  </a:cubicBezTo>
                  <a:cubicBezTo>
                    <a:pt x="9" y="0"/>
                    <a:pt x="5" y="1"/>
                    <a:pt x="0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5" y="5"/>
                    <a:pt x="9" y="5"/>
                    <a:pt x="14" y="5"/>
                  </a:cubicBezTo>
                  <a:cubicBezTo>
                    <a:pt x="50" y="5"/>
                    <a:pt x="82" y="21"/>
                    <a:pt x="123" y="37"/>
                  </a:cubicBezTo>
                  <a:cubicBezTo>
                    <a:pt x="129" y="40"/>
                    <a:pt x="134" y="42"/>
                    <a:pt x="138" y="44"/>
                  </a:cubicBezTo>
                  <a:cubicBezTo>
                    <a:pt x="151" y="52"/>
                    <a:pt x="156" y="58"/>
                    <a:pt x="162" y="65"/>
                  </a:cubicBezTo>
                  <a:cubicBezTo>
                    <a:pt x="165" y="68"/>
                    <a:pt x="169" y="71"/>
                    <a:pt x="174" y="74"/>
                  </a:cubicBezTo>
                  <a:cubicBezTo>
                    <a:pt x="179" y="77"/>
                    <a:pt x="186" y="80"/>
                    <a:pt x="196" y="83"/>
                  </a:cubicBezTo>
                  <a:cubicBezTo>
                    <a:pt x="197" y="79"/>
                    <a:pt x="197" y="79"/>
                    <a:pt x="197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213">
              <a:extLst>
                <a:ext uri="{FF2B5EF4-FFF2-40B4-BE49-F238E27FC236}">
                  <a16:creationId xmlns:a16="http://schemas.microsoft.com/office/drawing/2014/main" id="{0CA613D2-89A4-4E3A-B97D-AC8EC4916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7088" y="1476375"/>
              <a:ext cx="169863" cy="522288"/>
            </a:xfrm>
            <a:custGeom>
              <a:avLst/>
              <a:gdLst>
                <a:gd name="T0" fmla="*/ 0 w 57"/>
                <a:gd name="T1" fmla="*/ 2 h 175"/>
                <a:gd name="T2" fmla="*/ 16 w 57"/>
                <a:gd name="T3" fmla="*/ 30 h 175"/>
                <a:gd name="T4" fmla="*/ 40 w 57"/>
                <a:gd name="T5" fmla="*/ 99 h 175"/>
                <a:gd name="T6" fmla="*/ 52 w 57"/>
                <a:gd name="T7" fmla="*/ 166 h 175"/>
                <a:gd name="T8" fmla="*/ 52 w 57"/>
                <a:gd name="T9" fmla="*/ 175 h 175"/>
                <a:gd name="T10" fmla="*/ 56 w 57"/>
                <a:gd name="T11" fmla="*/ 175 h 175"/>
                <a:gd name="T12" fmla="*/ 57 w 57"/>
                <a:gd name="T13" fmla="*/ 166 h 175"/>
                <a:gd name="T14" fmla="*/ 37 w 57"/>
                <a:gd name="T15" fmla="*/ 73 h 175"/>
                <a:gd name="T16" fmla="*/ 19 w 57"/>
                <a:gd name="T17" fmla="*/ 29 h 175"/>
                <a:gd name="T18" fmla="*/ 3 w 57"/>
                <a:gd name="T19" fmla="*/ 0 h 175"/>
                <a:gd name="T20" fmla="*/ 0 w 57"/>
                <a:gd name="T21" fmla="*/ 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75">
                  <a:moveTo>
                    <a:pt x="0" y="2"/>
                  </a:moveTo>
                  <a:cubicBezTo>
                    <a:pt x="4" y="8"/>
                    <a:pt x="10" y="18"/>
                    <a:pt x="16" y="30"/>
                  </a:cubicBezTo>
                  <a:cubicBezTo>
                    <a:pt x="24" y="49"/>
                    <a:pt x="33" y="74"/>
                    <a:pt x="40" y="99"/>
                  </a:cubicBezTo>
                  <a:cubicBezTo>
                    <a:pt x="48" y="123"/>
                    <a:pt x="52" y="148"/>
                    <a:pt x="52" y="166"/>
                  </a:cubicBezTo>
                  <a:cubicBezTo>
                    <a:pt x="52" y="169"/>
                    <a:pt x="52" y="172"/>
                    <a:pt x="52" y="175"/>
                  </a:cubicBezTo>
                  <a:cubicBezTo>
                    <a:pt x="56" y="175"/>
                    <a:pt x="56" y="175"/>
                    <a:pt x="56" y="175"/>
                  </a:cubicBezTo>
                  <a:cubicBezTo>
                    <a:pt x="56" y="172"/>
                    <a:pt x="57" y="169"/>
                    <a:pt x="57" y="166"/>
                  </a:cubicBezTo>
                  <a:cubicBezTo>
                    <a:pt x="57" y="141"/>
                    <a:pt x="48" y="105"/>
                    <a:pt x="37" y="73"/>
                  </a:cubicBezTo>
                  <a:cubicBezTo>
                    <a:pt x="31" y="57"/>
                    <a:pt x="25" y="41"/>
                    <a:pt x="19" y="29"/>
                  </a:cubicBezTo>
                  <a:cubicBezTo>
                    <a:pt x="14" y="16"/>
                    <a:pt x="8" y="6"/>
                    <a:pt x="3" y="0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214">
              <a:extLst>
                <a:ext uri="{FF2B5EF4-FFF2-40B4-BE49-F238E27FC236}">
                  <a16:creationId xmlns:a16="http://schemas.microsoft.com/office/drawing/2014/main" id="{186D90F3-8CC7-45B5-A9F2-E3AC6EF7E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3300" y="1846263"/>
              <a:ext cx="98425" cy="654050"/>
            </a:xfrm>
            <a:custGeom>
              <a:avLst/>
              <a:gdLst>
                <a:gd name="T0" fmla="*/ 0 w 33"/>
                <a:gd name="T1" fmla="*/ 1 h 219"/>
                <a:gd name="T2" fmla="*/ 19 w 33"/>
                <a:gd name="T3" fmla="*/ 131 h 219"/>
                <a:gd name="T4" fmla="*/ 22 w 33"/>
                <a:gd name="T5" fmla="*/ 188 h 219"/>
                <a:gd name="T6" fmla="*/ 25 w 33"/>
                <a:gd name="T7" fmla="*/ 208 h 219"/>
                <a:gd name="T8" fmla="*/ 31 w 33"/>
                <a:gd name="T9" fmla="*/ 219 h 219"/>
                <a:gd name="T10" fmla="*/ 33 w 33"/>
                <a:gd name="T11" fmla="*/ 216 h 219"/>
                <a:gd name="T12" fmla="*/ 29 w 33"/>
                <a:gd name="T13" fmla="*/ 207 h 219"/>
                <a:gd name="T14" fmla="*/ 25 w 33"/>
                <a:gd name="T15" fmla="*/ 169 h 219"/>
                <a:gd name="T16" fmla="*/ 21 w 33"/>
                <a:gd name="T17" fmla="*/ 85 h 219"/>
                <a:gd name="T18" fmla="*/ 4 w 33"/>
                <a:gd name="T19" fmla="*/ 0 h 219"/>
                <a:gd name="T20" fmla="*/ 0 w 33"/>
                <a:gd name="T21" fmla="*/ 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219">
                  <a:moveTo>
                    <a:pt x="0" y="1"/>
                  </a:moveTo>
                  <a:cubicBezTo>
                    <a:pt x="14" y="37"/>
                    <a:pt x="17" y="88"/>
                    <a:pt x="19" y="131"/>
                  </a:cubicBezTo>
                  <a:cubicBezTo>
                    <a:pt x="20" y="153"/>
                    <a:pt x="20" y="173"/>
                    <a:pt x="22" y="188"/>
                  </a:cubicBezTo>
                  <a:cubicBezTo>
                    <a:pt x="23" y="196"/>
                    <a:pt x="23" y="202"/>
                    <a:pt x="25" y="208"/>
                  </a:cubicBezTo>
                  <a:cubicBezTo>
                    <a:pt x="26" y="213"/>
                    <a:pt x="28" y="217"/>
                    <a:pt x="31" y="219"/>
                  </a:cubicBezTo>
                  <a:cubicBezTo>
                    <a:pt x="33" y="216"/>
                    <a:pt x="33" y="216"/>
                    <a:pt x="33" y="216"/>
                  </a:cubicBezTo>
                  <a:cubicBezTo>
                    <a:pt x="32" y="215"/>
                    <a:pt x="30" y="212"/>
                    <a:pt x="29" y="207"/>
                  </a:cubicBezTo>
                  <a:cubicBezTo>
                    <a:pt x="27" y="198"/>
                    <a:pt x="26" y="185"/>
                    <a:pt x="25" y="169"/>
                  </a:cubicBezTo>
                  <a:cubicBezTo>
                    <a:pt x="24" y="145"/>
                    <a:pt x="23" y="115"/>
                    <a:pt x="21" y="85"/>
                  </a:cubicBezTo>
                  <a:cubicBezTo>
                    <a:pt x="18" y="54"/>
                    <a:pt x="14" y="24"/>
                    <a:pt x="4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215">
              <a:extLst>
                <a:ext uri="{FF2B5EF4-FFF2-40B4-BE49-F238E27FC236}">
                  <a16:creationId xmlns:a16="http://schemas.microsoft.com/office/drawing/2014/main" id="{642C00BB-3B6D-4A04-81CC-682CE6DBC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75" y="1514475"/>
              <a:ext cx="176213" cy="819150"/>
            </a:xfrm>
            <a:custGeom>
              <a:avLst/>
              <a:gdLst>
                <a:gd name="T0" fmla="*/ 25 w 59"/>
                <a:gd name="T1" fmla="*/ 0 h 274"/>
                <a:gd name="T2" fmla="*/ 0 w 59"/>
                <a:gd name="T3" fmla="*/ 104 h 274"/>
                <a:gd name="T4" fmla="*/ 55 w 59"/>
                <a:gd name="T5" fmla="*/ 274 h 274"/>
                <a:gd name="T6" fmla="*/ 59 w 59"/>
                <a:gd name="T7" fmla="*/ 271 h 274"/>
                <a:gd name="T8" fmla="*/ 4 w 59"/>
                <a:gd name="T9" fmla="*/ 104 h 274"/>
                <a:gd name="T10" fmla="*/ 29 w 59"/>
                <a:gd name="T11" fmla="*/ 2 h 274"/>
                <a:gd name="T12" fmla="*/ 25 w 59"/>
                <a:gd name="T13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274">
                  <a:moveTo>
                    <a:pt x="25" y="0"/>
                  </a:moveTo>
                  <a:cubicBezTo>
                    <a:pt x="9" y="28"/>
                    <a:pt x="0" y="64"/>
                    <a:pt x="0" y="104"/>
                  </a:cubicBezTo>
                  <a:cubicBezTo>
                    <a:pt x="0" y="155"/>
                    <a:pt x="16" y="214"/>
                    <a:pt x="55" y="274"/>
                  </a:cubicBezTo>
                  <a:cubicBezTo>
                    <a:pt x="59" y="271"/>
                    <a:pt x="59" y="271"/>
                    <a:pt x="59" y="271"/>
                  </a:cubicBezTo>
                  <a:cubicBezTo>
                    <a:pt x="20" y="212"/>
                    <a:pt x="4" y="155"/>
                    <a:pt x="4" y="104"/>
                  </a:cubicBezTo>
                  <a:cubicBezTo>
                    <a:pt x="4" y="65"/>
                    <a:pt x="14" y="30"/>
                    <a:pt x="29" y="2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216">
              <a:extLst>
                <a:ext uri="{FF2B5EF4-FFF2-40B4-BE49-F238E27FC236}">
                  <a16:creationId xmlns:a16="http://schemas.microsoft.com/office/drawing/2014/main" id="{9DAF953A-FF61-4DBC-BA3C-328A9C949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1788" y="2408238"/>
              <a:ext cx="325438" cy="176213"/>
            </a:xfrm>
            <a:custGeom>
              <a:avLst/>
              <a:gdLst>
                <a:gd name="T0" fmla="*/ 2 w 109"/>
                <a:gd name="T1" fmla="*/ 59 h 59"/>
                <a:gd name="T2" fmla="*/ 53 w 109"/>
                <a:gd name="T3" fmla="*/ 30 h 59"/>
                <a:gd name="T4" fmla="*/ 90 w 109"/>
                <a:gd name="T5" fmla="*/ 6 h 59"/>
                <a:gd name="T6" fmla="*/ 90 w 109"/>
                <a:gd name="T7" fmla="*/ 6 h 59"/>
                <a:gd name="T8" fmla="*/ 103 w 109"/>
                <a:gd name="T9" fmla="*/ 4 h 59"/>
                <a:gd name="T10" fmla="*/ 109 w 109"/>
                <a:gd name="T11" fmla="*/ 4 h 59"/>
                <a:gd name="T12" fmla="*/ 109 w 109"/>
                <a:gd name="T13" fmla="*/ 0 h 59"/>
                <a:gd name="T14" fmla="*/ 103 w 109"/>
                <a:gd name="T15" fmla="*/ 0 h 59"/>
                <a:gd name="T16" fmla="*/ 88 w 109"/>
                <a:gd name="T17" fmla="*/ 2 h 59"/>
                <a:gd name="T18" fmla="*/ 88 w 109"/>
                <a:gd name="T19" fmla="*/ 2 h 59"/>
                <a:gd name="T20" fmla="*/ 88 w 109"/>
                <a:gd name="T21" fmla="*/ 2 h 59"/>
                <a:gd name="T22" fmla="*/ 50 w 109"/>
                <a:gd name="T23" fmla="*/ 27 h 59"/>
                <a:gd name="T24" fmla="*/ 0 w 109"/>
                <a:gd name="T25" fmla="*/ 55 h 59"/>
                <a:gd name="T26" fmla="*/ 2 w 109"/>
                <a:gd name="T2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" h="59">
                  <a:moveTo>
                    <a:pt x="2" y="59"/>
                  </a:moveTo>
                  <a:cubicBezTo>
                    <a:pt x="23" y="51"/>
                    <a:pt x="39" y="40"/>
                    <a:pt x="53" y="30"/>
                  </a:cubicBezTo>
                  <a:cubicBezTo>
                    <a:pt x="67" y="20"/>
                    <a:pt x="78" y="10"/>
                    <a:pt x="90" y="6"/>
                  </a:cubicBezTo>
                  <a:cubicBezTo>
                    <a:pt x="90" y="6"/>
                    <a:pt x="90" y="6"/>
                    <a:pt x="90" y="6"/>
                  </a:cubicBezTo>
                  <a:cubicBezTo>
                    <a:pt x="94" y="5"/>
                    <a:pt x="98" y="4"/>
                    <a:pt x="103" y="4"/>
                  </a:cubicBezTo>
                  <a:cubicBezTo>
                    <a:pt x="105" y="4"/>
                    <a:pt x="107" y="4"/>
                    <a:pt x="109" y="4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7" y="0"/>
                    <a:pt x="105" y="0"/>
                    <a:pt x="103" y="0"/>
                  </a:cubicBezTo>
                  <a:cubicBezTo>
                    <a:pt x="98" y="0"/>
                    <a:pt x="93" y="1"/>
                    <a:pt x="88" y="2"/>
                  </a:cubicBezTo>
                  <a:cubicBezTo>
                    <a:pt x="88" y="2"/>
                    <a:pt x="88" y="2"/>
                    <a:pt x="88" y="2"/>
                  </a:cubicBezTo>
                  <a:cubicBezTo>
                    <a:pt x="88" y="2"/>
                    <a:pt x="88" y="2"/>
                    <a:pt x="88" y="2"/>
                  </a:cubicBezTo>
                  <a:cubicBezTo>
                    <a:pt x="76" y="7"/>
                    <a:pt x="64" y="16"/>
                    <a:pt x="50" y="27"/>
                  </a:cubicBezTo>
                  <a:cubicBezTo>
                    <a:pt x="37" y="37"/>
                    <a:pt x="21" y="48"/>
                    <a:pt x="0" y="55"/>
                  </a:cubicBezTo>
                  <a:cubicBezTo>
                    <a:pt x="2" y="59"/>
                    <a:pt x="2" y="59"/>
                    <a:pt x="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217">
              <a:extLst>
                <a:ext uri="{FF2B5EF4-FFF2-40B4-BE49-F238E27FC236}">
                  <a16:creationId xmlns:a16="http://schemas.microsoft.com/office/drawing/2014/main" id="{7583C5AF-CB64-4ACF-9AB3-7FDCA9BF0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3" y="2378075"/>
              <a:ext cx="300038" cy="30163"/>
            </a:xfrm>
            <a:custGeom>
              <a:avLst/>
              <a:gdLst>
                <a:gd name="T0" fmla="*/ 1 w 101"/>
                <a:gd name="T1" fmla="*/ 6 h 10"/>
                <a:gd name="T2" fmla="*/ 13 w 101"/>
                <a:gd name="T3" fmla="*/ 5 h 10"/>
                <a:gd name="T4" fmla="*/ 71 w 101"/>
                <a:gd name="T5" fmla="*/ 10 h 10"/>
                <a:gd name="T6" fmla="*/ 85 w 101"/>
                <a:gd name="T7" fmla="*/ 9 h 10"/>
                <a:gd name="T8" fmla="*/ 101 w 101"/>
                <a:gd name="T9" fmla="*/ 3 h 10"/>
                <a:gd name="T10" fmla="*/ 99 w 101"/>
                <a:gd name="T11" fmla="*/ 0 h 10"/>
                <a:gd name="T12" fmla="*/ 84 w 101"/>
                <a:gd name="T13" fmla="*/ 5 h 10"/>
                <a:gd name="T14" fmla="*/ 71 w 101"/>
                <a:gd name="T15" fmla="*/ 6 h 10"/>
                <a:gd name="T16" fmla="*/ 13 w 101"/>
                <a:gd name="T17" fmla="*/ 1 h 10"/>
                <a:gd name="T18" fmla="*/ 0 w 101"/>
                <a:gd name="T19" fmla="*/ 2 h 10"/>
                <a:gd name="T20" fmla="*/ 1 w 101"/>
                <a:gd name="T21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">
                  <a:moveTo>
                    <a:pt x="1" y="6"/>
                  </a:moveTo>
                  <a:cubicBezTo>
                    <a:pt x="4" y="6"/>
                    <a:pt x="8" y="5"/>
                    <a:pt x="13" y="5"/>
                  </a:cubicBezTo>
                  <a:cubicBezTo>
                    <a:pt x="29" y="5"/>
                    <a:pt x="52" y="10"/>
                    <a:pt x="71" y="10"/>
                  </a:cubicBezTo>
                  <a:cubicBezTo>
                    <a:pt x="76" y="10"/>
                    <a:pt x="81" y="10"/>
                    <a:pt x="85" y="9"/>
                  </a:cubicBezTo>
                  <a:cubicBezTo>
                    <a:pt x="91" y="8"/>
                    <a:pt x="97" y="6"/>
                    <a:pt x="101" y="3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5" y="2"/>
                    <a:pt x="90" y="4"/>
                    <a:pt x="84" y="5"/>
                  </a:cubicBezTo>
                  <a:cubicBezTo>
                    <a:pt x="80" y="6"/>
                    <a:pt x="76" y="6"/>
                    <a:pt x="71" y="6"/>
                  </a:cubicBezTo>
                  <a:cubicBezTo>
                    <a:pt x="52" y="6"/>
                    <a:pt x="30" y="1"/>
                    <a:pt x="13" y="1"/>
                  </a:cubicBezTo>
                  <a:cubicBezTo>
                    <a:pt x="8" y="1"/>
                    <a:pt x="3" y="1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218">
              <a:extLst>
                <a:ext uri="{FF2B5EF4-FFF2-40B4-BE49-F238E27FC236}">
                  <a16:creationId xmlns:a16="http://schemas.microsoft.com/office/drawing/2014/main" id="{5892B874-59BE-4B38-ACE8-88787615C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4500" y="2517775"/>
              <a:ext cx="111125" cy="179388"/>
            </a:xfrm>
            <a:custGeom>
              <a:avLst/>
              <a:gdLst>
                <a:gd name="T0" fmla="*/ 1 w 37"/>
                <a:gd name="T1" fmla="*/ 60 h 60"/>
                <a:gd name="T2" fmla="*/ 22 w 37"/>
                <a:gd name="T3" fmla="*/ 45 h 60"/>
                <a:gd name="T4" fmla="*/ 37 w 37"/>
                <a:gd name="T5" fmla="*/ 0 h 60"/>
                <a:gd name="T6" fmla="*/ 33 w 37"/>
                <a:gd name="T7" fmla="*/ 0 h 60"/>
                <a:gd name="T8" fmla="*/ 33 w 37"/>
                <a:gd name="T9" fmla="*/ 0 h 60"/>
                <a:gd name="T10" fmla="*/ 27 w 37"/>
                <a:gd name="T11" fmla="*/ 26 h 60"/>
                <a:gd name="T12" fmla="*/ 17 w 37"/>
                <a:gd name="T13" fmla="*/ 44 h 60"/>
                <a:gd name="T14" fmla="*/ 0 w 37"/>
                <a:gd name="T15" fmla="*/ 56 h 60"/>
                <a:gd name="T16" fmla="*/ 1 w 37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60">
                  <a:moveTo>
                    <a:pt x="1" y="60"/>
                  </a:moveTo>
                  <a:cubicBezTo>
                    <a:pt x="10" y="57"/>
                    <a:pt x="17" y="51"/>
                    <a:pt x="22" y="45"/>
                  </a:cubicBezTo>
                  <a:cubicBezTo>
                    <a:pt x="37" y="26"/>
                    <a:pt x="37" y="0"/>
                    <a:pt x="37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"/>
                    <a:pt x="32" y="14"/>
                    <a:pt x="27" y="26"/>
                  </a:cubicBezTo>
                  <a:cubicBezTo>
                    <a:pt x="25" y="32"/>
                    <a:pt x="22" y="38"/>
                    <a:pt x="17" y="44"/>
                  </a:cubicBezTo>
                  <a:cubicBezTo>
                    <a:pt x="13" y="49"/>
                    <a:pt x="7" y="53"/>
                    <a:pt x="0" y="56"/>
                  </a:cubicBezTo>
                  <a:cubicBezTo>
                    <a:pt x="1" y="60"/>
                    <a:pt x="1" y="60"/>
                    <a:pt x="1" y="6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19">
              <a:extLst>
                <a:ext uri="{FF2B5EF4-FFF2-40B4-BE49-F238E27FC236}">
                  <a16:creationId xmlns:a16="http://schemas.microsoft.com/office/drawing/2014/main" id="{13DE760C-E38A-494A-94EE-4E1F0464A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5938" y="1338263"/>
              <a:ext cx="242888" cy="33338"/>
            </a:xfrm>
            <a:custGeom>
              <a:avLst/>
              <a:gdLst>
                <a:gd name="T0" fmla="*/ 0 w 81"/>
                <a:gd name="T1" fmla="*/ 11 h 11"/>
                <a:gd name="T2" fmla="*/ 62 w 81"/>
                <a:gd name="T3" fmla="*/ 4 h 11"/>
                <a:gd name="T4" fmla="*/ 71 w 81"/>
                <a:gd name="T5" fmla="*/ 5 h 11"/>
                <a:gd name="T6" fmla="*/ 77 w 81"/>
                <a:gd name="T7" fmla="*/ 10 h 11"/>
                <a:gd name="T8" fmla="*/ 81 w 81"/>
                <a:gd name="T9" fmla="*/ 7 h 11"/>
                <a:gd name="T10" fmla="*/ 73 w 81"/>
                <a:gd name="T11" fmla="*/ 1 h 11"/>
                <a:gd name="T12" fmla="*/ 62 w 81"/>
                <a:gd name="T13" fmla="*/ 0 h 11"/>
                <a:gd name="T14" fmla="*/ 0 w 81"/>
                <a:gd name="T15" fmla="*/ 6 h 11"/>
                <a:gd name="T16" fmla="*/ 0 w 81"/>
                <a:gd name="T1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1">
                  <a:moveTo>
                    <a:pt x="0" y="11"/>
                  </a:moveTo>
                  <a:cubicBezTo>
                    <a:pt x="29" y="8"/>
                    <a:pt x="49" y="4"/>
                    <a:pt x="62" y="4"/>
                  </a:cubicBezTo>
                  <a:cubicBezTo>
                    <a:pt x="66" y="4"/>
                    <a:pt x="69" y="4"/>
                    <a:pt x="71" y="5"/>
                  </a:cubicBezTo>
                  <a:cubicBezTo>
                    <a:pt x="74" y="6"/>
                    <a:pt x="76" y="7"/>
                    <a:pt x="77" y="10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79" y="4"/>
                    <a:pt x="76" y="2"/>
                    <a:pt x="73" y="1"/>
                  </a:cubicBezTo>
                  <a:cubicBezTo>
                    <a:pt x="70" y="0"/>
                    <a:pt x="66" y="0"/>
                    <a:pt x="62" y="0"/>
                  </a:cubicBezTo>
                  <a:cubicBezTo>
                    <a:pt x="48" y="0"/>
                    <a:pt x="29" y="4"/>
                    <a:pt x="0" y="6"/>
                  </a:cubicBezTo>
                  <a:cubicBezTo>
                    <a:pt x="0" y="11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20">
              <a:extLst>
                <a:ext uri="{FF2B5EF4-FFF2-40B4-BE49-F238E27FC236}">
                  <a16:creationId xmlns:a16="http://schemas.microsoft.com/office/drawing/2014/main" id="{0790E073-5897-481B-8527-C2F52CD61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4188" y="1208088"/>
              <a:ext cx="220663" cy="68263"/>
            </a:xfrm>
            <a:custGeom>
              <a:avLst/>
              <a:gdLst>
                <a:gd name="T0" fmla="*/ 0 w 74"/>
                <a:gd name="T1" fmla="*/ 3 h 23"/>
                <a:gd name="T2" fmla="*/ 55 w 74"/>
                <a:gd name="T3" fmla="*/ 23 h 23"/>
                <a:gd name="T4" fmla="*/ 74 w 74"/>
                <a:gd name="T5" fmla="*/ 21 h 23"/>
                <a:gd name="T6" fmla="*/ 73 w 74"/>
                <a:gd name="T7" fmla="*/ 17 h 23"/>
                <a:gd name="T8" fmla="*/ 73 w 74"/>
                <a:gd name="T9" fmla="*/ 17 h 23"/>
                <a:gd name="T10" fmla="*/ 55 w 74"/>
                <a:gd name="T11" fmla="*/ 19 h 23"/>
                <a:gd name="T12" fmla="*/ 3 w 74"/>
                <a:gd name="T13" fmla="*/ 0 h 23"/>
                <a:gd name="T14" fmla="*/ 0 w 74"/>
                <a:gd name="T15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23">
                  <a:moveTo>
                    <a:pt x="0" y="3"/>
                  </a:moveTo>
                  <a:cubicBezTo>
                    <a:pt x="19" y="20"/>
                    <a:pt x="40" y="23"/>
                    <a:pt x="55" y="23"/>
                  </a:cubicBezTo>
                  <a:cubicBezTo>
                    <a:pt x="66" y="23"/>
                    <a:pt x="74" y="21"/>
                    <a:pt x="74" y="21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1" y="18"/>
                    <a:pt x="64" y="19"/>
                    <a:pt x="55" y="19"/>
                  </a:cubicBezTo>
                  <a:cubicBezTo>
                    <a:pt x="41" y="19"/>
                    <a:pt x="21" y="16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21">
              <a:extLst>
                <a:ext uri="{FF2B5EF4-FFF2-40B4-BE49-F238E27FC236}">
                  <a16:creationId xmlns:a16="http://schemas.microsoft.com/office/drawing/2014/main" id="{F6733A54-F1E1-4DD5-9B19-0EFB2A9E3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313" y="1863725"/>
              <a:ext cx="98425" cy="168275"/>
            </a:xfrm>
            <a:custGeom>
              <a:avLst/>
              <a:gdLst>
                <a:gd name="T0" fmla="*/ 0 w 33"/>
                <a:gd name="T1" fmla="*/ 3 h 56"/>
                <a:gd name="T2" fmla="*/ 29 w 33"/>
                <a:gd name="T3" fmla="*/ 55 h 56"/>
                <a:gd name="T4" fmla="*/ 29 w 33"/>
                <a:gd name="T5" fmla="*/ 56 h 56"/>
                <a:gd name="T6" fmla="*/ 29 w 33"/>
                <a:gd name="T7" fmla="*/ 56 h 56"/>
                <a:gd name="T8" fmla="*/ 33 w 33"/>
                <a:gd name="T9" fmla="*/ 56 h 56"/>
                <a:gd name="T10" fmla="*/ 33 w 33"/>
                <a:gd name="T11" fmla="*/ 55 h 56"/>
                <a:gd name="T12" fmla="*/ 3 w 33"/>
                <a:gd name="T13" fmla="*/ 0 h 56"/>
                <a:gd name="T14" fmla="*/ 0 w 33"/>
                <a:gd name="T15" fmla="*/ 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6">
                  <a:moveTo>
                    <a:pt x="0" y="3"/>
                  </a:moveTo>
                  <a:cubicBezTo>
                    <a:pt x="28" y="26"/>
                    <a:pt x="29" y="50"/>
                    <a:pt x="29" y="55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33" y="56"/>
                    <a:pt x="33" y="55"/>
                  </a:cubicBezTo>
                  <a:cubicBezTo>
                    <a:pt x="33" y="49"/>
                    <a:pt x="31" y="23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22">
              <a:extLst>
                <a:ext uri="{FF2B5EF4-FFF2-40B4-BE49-F238E27FC236}">
                  <a16:creationId xmlns:a16="http://schemas.microsoft.com/office/drawing/2014/main" id="{843F035C-2E22-47F7-864B-5059E3CC4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7513" y="1971675"/>
              <a:ext cx="92075" cy="68263"/>
            </a:xfrm>
            <a:custGeom>
              <a:avLst/>
              <a:gdLst>
                <a:gd name="T0" fmla="*/ 31 w 31"/>
                <a:gd name="T1" fmla="*/ 18 h 23"/>
                <a:gd name="T2" fmla="*/ 23 w 31"/>
                <a:gd name="T3" fmla="*/ 15 h 23"/>
                <a:gd name="T4" fmla="*/ 9 w 31"/>
                <a:gd name="T5" fmla="*/ 5 h 23"/>
                <a:gd name="T6" fmla="*/ 4 w 31"/>
                <a:gd name="T7" fmla="*/ 2 h 23"/>
                <a:gd name="T8" fmla="*/ 3 w 31"/>
                <a:gd name="T9" fmla="*/ 0 h 23"/>
                <a:gd name="T10" fmla="*/ 0 w 31"/>
                <a:gd name="T11" fmla="*/ 3 h 23"/>
                <a:gd name="T12" fmla="*/ 11 w 31"/>
                <a:gd name="T13" fmla="*/ 12 h 23"/>
                <a:gd name="T14" fmla="*/ 21 w 31"/>
                <a:gd name="T15" fmla="*/ 19 h 23"/>
                <a:gd name="T16" fmla="*/ 30 w 31"/>
                <a:gd name="T17" fmla="*/ 23 h 23"/>
                <a:gd name="T18" fmla="*/ 31 w 31"/>
                <a:gd name="T19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3">
                  <a:moveTo>
                    <a:pt x="31" y="18"/>
                  </a:moveTo>
                  <a:cubicBezTo>
                    <a:pt x="29" y="18"/>
                    <a:pt x="26" y="17"/>
                    <a:pt x="23" y="15"/>
                  </a:cubicBezTo>
                  <a:cubicBezTo>
                    <a:pt x="18" y="12"/>
                    <a:pt x="13" y="8"/>
                    <a:pt x="9" y="5"/>
                  </a:cubicBezTo>
                  <a:cubicBezTo>
                    <a:pt x="7" y="4"/>
                    <a:pt x="6" y="3"/>
                    <a:pt x="4" y="2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5" y="8"/>
                    <a:pt x="11" y="12"/>
                  </a:cubicBezTo>
                  <a:cubicBezTo>
                    <a:pt x="14" y="14"/>
                    <a:pt x="17" y="17"/>
                    <a:pt x="21" y="19"/>
                  </a:cubicBezTo>
                  <a:cubicBezTo>
                    <a:pt x="24" y="20"/>
                    <a:pt x="27" y="22"/>
                    <a:pt x="30" y="23"/>
                  </a:cubicBezTo>
                  <a:cubicBezTo>
                    <a:pt x="31" y="18"/>
                    <a:pt x="31" y="18"/>
                    <a:pt x="31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23">
              <a:extLst>
                <a:ext uri="{FF2B5EF4-FFF2-40B4-BE49-F238E27FC236}">
                  <a16:creationId xmlns:a16="http://schemas.microsoft.com/office/drawing/2014/main" id="{9B22CD6B-1657-47C1-A419-D2114C9F1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4288" y="2455863"/>
              <a:ext cx="184150" cy="82550"/>
            </a:xfrm>
            <a:custGeom>
              <a:avLst/>
              <a:gdLst>
                <a:gd name="T0" fmla="*/ 0 w 62"/>
                <a:gd name="T1" fmla="*/ 3 h 28"/>
                <a:gd name="T2" fmla="*/ 32 w 62"/>
                <a:gd name="T3" fmla="*/ 17 h 28"/>
                <a:gd name="T4" fmla="*/ 59 w 62"/>
                <a:gd name="T5" fmla="*/ 28 h 28"/>
                <a:gd name="T6" fmla="*/ 60 w 62"/>
                <a:gd name="T7" fmla="*/ 26 h 28"/>
                <a:gd name="T8" fmla="*/ 59 w 62"/>
                <a:gd name="T9" fmla="*/ 27 h 28"/>
                <a:gd name="T10" fmla="*/ 59 w 62"/>
                <a:gd name="T11" fmla="*/ 27 h 28"/>
                <a:gd name="T12" fmla="*/ 62 w 62"/>
                <a:gd name="T13" fmla="*/ 24 h 28"/>
                <a:gd name="T14" fmla="*/ 62 w 62"/>
                <a:gd name="T15" fmla="*/ 24 h 28"/>
                <a:gd name="T16" fmla="*/ 62 w 62"/>
                <a:gd name="T17" fmla="*/ 24 h 28"/>
                <a:gd name="T18" fmla="*/ 62 w 62"/>
                <a:gd name="T19" fmla="*/ 24 h 28"/>
                <a:gd name="T20" fmla="*/ 33 w 62"/>
                <a:gd name="T21" fmla="*/ 13 h 28"/>
                <a:gd name="T22" fmla="*/ 2 w 62"/>
                <a:gd name="T23" fmla="*/ 0 h 28"/>
                <a:gd name="T24" fmla="*/ 0 w 62"/>
                <a:gd name="T25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28">
                  <a:moveTo>
                    <a:pt x="0" y="3"/>
                  </a:moveTo>
                  <a:cubicBezTo>
                    <a:pt x="9" y="11"/>
                    <a:pt x="21" y="15"/>
                    <a:pt x="32" y="17"/>
                  </a:cubicBezTo>
                  <a:cubicBezTo>
                    <a:pt x="42" y="20"/>
                    <a:pt x="53" y="23"/>
                    <a:pt x="59" y="28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54" y="18"/>
                    <a:pt x="43" y="16"/>
                    <a:pt x="33" y="13"/>
                  </a:cubicBezTo>
                  <a:cubicBezTo>
                    <a:pt x="22" y="11"/>
                    <a:pt x="11" y="7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24">
              <a:extLst>
                <a:ext uri="{FF2B5EF4-FFF2-40B4-BE49-F238E27FC236}">
                  <a16:creationId xmlns:a16="http://schemas.microsoft.com/office/drawing/2014/main" id="{2EA58093-2844-418B-B1A1-E1BAFD2DA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9738" y="2052638"/>
              <a:ext cx="127000" cy="265113"/>
            </a:xfrm>
            <a:custGeom>
              <a:avLst/>
              <a:gdLst>
                <a:gd name="T0" fmla="*/ 0 w 43"/>
                <a:gd name="T1" fmla="*/ 0 h 89"/>
                <a:gd name="T2" fmla="*/ 41 w 43"/>
                <a:gd name="T3" fmla="*/ 89 h 89"/>
                <a:gd name="T4" fmla="*/ 43 w 43"/>
                <a:gd name="T5" fmla="*/ 86 h 89"/>
                <a:gd name="T6" fmla="*/ 43 w 43"/>
                <a:gd name="T7" fmla="*/ 86 h 89"/>
                <a:gd name="T8" fmla="*/ 4 w 43"/>
                <a:gd name="T9" fmla="*/ 0 h 89"/>
                <a:gd name="T10" fmla="*/ 0 w 43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9">
                  <a:moveTo>
                    <a:pt x="0" y="0"/>
                  </a:moveTo>
                  <a:cubicBezTo>
                    <a:pt x="5" y="64"/>
                    <a:pt x="41" y="89"/>
                    <a:pt x="41" y="89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2" y="84"/>
                    <a:pt x="9" y="6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25">
              <a:extLst>
                <a:ext uri="{FF2B5EF4-FFF2-40B4-BE49-F238E27FC236}">
                  <a16:creationId xmlns:a16="http://schemas.microsoft.com/office/drawing/2014/main" id="{B0A64A02-32D0-4881-B494-107017128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1150" y="1866900"/>
              <a:ext cx="109538" cy="196850"/>
            </a:xfrm>
            <a:custGeom>
              <a:avLst/>
              <a:gdLst>
                <a:gd name="T0" fmla="*/ 15 w 37"/>
                <a:gd name="T1" fmla="*/ 64 h 66"/>
                <a:gd name="T2" fmla="*/ 8 w 37"/>
                <a:gd name="T3" fmla="*/ 50 h 66"/>
                <a:gd name="T4" fmla="*/ 5 w 37"/>
                <a:gd name="T5" fmla="*/ 41 h 66"/>
                <a:gd name="T6" fmla="*/ 10 w 37"/>
                <a:gd name="T7" fmla="*/ 31 h 66"/>
                <a:gd name="T8" fmla="*/ 31 w 37"/>
                <a:gd name="T9" fmla="*/ 10 h 66"/>
                <a:gd name="T10" fmla="*/ 29 w 37"/>
                <a:gd name="T11" fmla="*/ 9 h 66"/>
                <a:gd name="T12" fmla="*/ 31 w 37"/>
                <a:gd name="T13" fmla="*/ 10 h 66"/>
                <a:gd name="T14" fmla="*/ 37 w 37"/>
                <a:gd name="T15" fmla="*/ 2 h 66"/>
                <a:gd name="T16" fmla="*/ 37 w 37"/>
                <a:gd name="T17" fmla="*/ 2 h 66"/>
                <a:gd name="T18" fmla="*/ 37 w 37"/>
                <a:gd name="T19" fmla="*/ 2 h 66"/>
                <a:gd name="T20" fmla="*/ 34 w 37"/>
                <a:gd name="T21" fmla="*/ 0 h 66"/>
                <a:gd name="T22" fmla="*/ 33 w 37"/>
                <a:gd name="T23" fmla="*/ 0 h 66"/>
                <a:gd name="T24" fmla="*/ 35 w 37"/>
                <a:gd name="T25" fmla="*/ 1 h 66"/>
                <a:gd name="T26" fmla="*/ 34 w 37"/>
                <a:gd name="T27" fmla="*/ 0 h 66"/>
                <a:gd name="T28" fmla="*/ 28 w 37"/>
                <a:gd name="T29" fmla="*/ 7 h 66"/>
                <a:gd name="T30" fmla="*/ 28 w 37"/>
                <a:gd name="T31" fmla="*/ 7 h 66"/>
                <a:gd name="T32" fmla="*/ 6 w 37"/>
                <a:gd name="T33" fmla="*/ 28 h 66"/>
                <a:gd name="T34" fmla="*/ 0 w 37"/>
                <a:gd name="T35" fmla="*/ 41 h 66"/>
                <a:gd name="T36" fmla="*/ 4 w 37"/>
                <a:gd name="T37" fmla="*/ 53 h 66"/>
                <a:gd name="T38" fmla="*/ 11 w 37"/>
                <a:gd name="T39" fmla="*/ 66 h 66"/>
                <a:gd name="T40" fmla="*/ 15 w 37"/>
                <a:gd name="T41" fmla="*/ 6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" h="66">
                  <a:moveTo>
                    <a:pt x="15" y="64"/>
                  </a:moveTo>
                  <a:cubicBezTo>
                    <a:pt x="12" y="58"/>
                    <a:pt x="10" y="54"/>
                    <a:pt x="8" y="50"/>
                  </a:cubicBezTo>
                  <a:cubicBezTo>
                    <a:pt x="6" y="47"/>
                    <a:pt x="5" y="44"/>
                    <a:pt x="5" y="41"/>
                  </a:cubicBezTo>
                  <a:cubicBezTo>
                    <a:pt x="5" y="39"/>
                    <a:pt x="6" y="36"/>
                    <a:pt x="10" y="31"/>
                  </a:cubicBezTo>
                  <a:cubicBezTo>
                    <a:pt x="18" y="21"/>
                    <a:pt x="25" y="16"/>
                    <a:pt x="31" y="10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3" y="8"/>
                    <a:pt x="35" y="5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2" y="2"/>
                    <a:pt x="30" y="5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2" y="13"/>
                    <a:pt x="15" y="18"/>
                    <a:pt x="6" y="28"/>
                  </a:cubicBezTo>
                  <a:cubicBezTo>
                    <a:pt x="2" y="33"/>
                    <a:pt x="0" y="37"/>
                    <a:pt x="0" y="41"/>
                  </a:cubicBezTo>
                  <a:cubicBezTo>
                    <a:pt x="0" y="45"/>
                    <a:pt x="2" y="49"/>
                    <a:pt x="4" y="53"/>
                  </a:cubicBezTo>
                  <a:cubicBezTo>
                    <a:pt x="6" y="56"/>
                    <a:pt x="9" y="60"/>
                    <a:pt x="11" y="66"/>
                  </a:cubicBezTo>
                  <a:cubicBezTo>
                    <a:pt x="15" y="64"/>
                    <a:pt x="15" y="64"/>
                    <a:pt x="15" y="6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26">
              <a:extLst>
                <a:ext uri="{FF2B5EF4-FFF2-40B4-BE49-F238E27FC236}">
                  <a16:creationId xmlns:a16="http://schemas.microsoft.com/office/drawing/2014/main" id="{9D55B121-E362-407B-982B-80E4EF08E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9575" y="1585913"/>
              <a:ext cx="61913" cy="250825"/>
            </a:xfrm>
            <a:custGeom>
              <a:avLst/>
              <a:gdLst>
                <a:gd name="T0" fmla="*/ 8 w 21"/>
                <a:gd name="T1" fmla="*/ 84 h 84"/>
                <a:gd name="T2" fmla="*/ 8 w 21"/>
                <a:gd name="T3" fmla="*/ 84 h 84"/>
                <a:gd name="T4" fmla="*/ 8 w 21"/>
                <a:gd name="T5" fmla="*/ 83 h 84"/>
                <a:gd name="T6" fmla="*/ 8 w 21"/>
                <a:gd name="T7" fmla="*/ 83 h 84"/>
                <a:gd name="T8" fmla="*/ 5 w 21"/>
                <a:gd name="T9" fmla="*/ 64 h 84"/>
                <a:gd name="T10" fmla="*/ 4 w 21"/>
                <a:gd name="T11" fmla="*/ 39 h 84"/>
                <a:gd name="T12" fmla="*/ 5 w 21"/>
                <a:gd name="T13" fmla="*/ 24 h 84"/>
                <a:gd name="T14" fmla="*/ 5 w 21"/>
                <a:gd name="T15" fmla="*/ 24 h 84"/>
                <a:gd name="T16" fmla="*/ 6 w 21"/>
                <a:gd name="T17" fmla="*/ 13 h 84"/>
                <a:gd name="T18" fmla="*/ 4 w 21"/>
                <a:gd name="T19" fmla="*/ 13 h 84"/>
                <a:gd name="T20" fmla="*/ 6 w 21"/>
                <a:gd name="T21" fmla="*/ 13 h 84"/>
                <a:gd name="T22" fmla="*/ 6 w 21"/>
                <a:gd name="T23" fmla="*/ 8 h 84"/>
                <a:gd name="T24" fmla="*/ 6 w 21"/>
                <a:gd name="T25" fmla="*/ 8 h 84"/>
                <a:gd name="T26" fmla="*/ 7 w 21"/>
                <a:gd name="T27" fmla="*/ 5 h 84"/>
                <a:gd name="T28" fmla="*/ 10 w 21"/>
                <a:gd name="T29" fmla="*/ 4 h 84"/>
                <a:gd name="T30" fmla="*/ 16 w 21"/>
                <a:gd name="T31" fmla="*/ 5 h 84"/>
                <a:gd name="T32" fmla="*/ 18 w 21"/>
                <a:gd name="T33" fmla="*/ 6 h 84"/>
                <a:gd name="T34" fmla="*/ 18 w 21"/>
                <a:gd name="T35" fmla="*/ 6 h 84"/>
                <a:gd name="T36" fmla="*/ 18 w 21"/>
                <a:gd name="T37" fmla="*/ 6 h 84"/>
                <a:gd name="T38" fmla="*/ 19 w 21"/>
                <a:gd name="T39" fmla="*/ 5 h 84"/>
                <a:gd name="T40" fmla="*/ 18 w 21"/>
                <a:gd name="T41" fmla="*/ 6 h 84"/>
                <a:gd name="T42" fmla="*/ 18 w 21"/>
                <a:gd name="T43" fmla="*/ 6 h 84"/>
                <a:gd name="T44" fmla="*/ 19 w 21"/>
                <a:gd name="T45" fmla="*/ 5 h 84"/>
                <a:gd name="T46" fmla="*/ 18 w 21"/>
                <a:gd name="T47" fmla="*/ 6 h 84"/>
                <a:gd name="T48" fmla="*/ 21 w 21"/>
                <a:gd name="T49" fmla="*/ 3 h 84"/>
                <a:gd name="T50" fmla="*/ 10 w 21"/>
                <a:gd name="T51" fmla="*/ 0 h 84"/>
                <a:gd name="T52" fmla="*/ 5 w 21"/>
                <a:gd name="T53" fmla="*/ 2 h 84"/>
                <a:gd name="T54" fmla="*/ 2 w 21"/>
                <a:gd name="T55" fmla="*/ 7 h 84"/>
                <a:gd name="T56" fmla="*/ 2 w 21"/>
                <a:gd name="T57" fmla="*/ 7 h 84"/>
                <a:gd name="T58" fmla="*/ 1 w 21"/>
                <a:gd name="T59" fmla="*/ 12 h 84"/>
                <a:gd name="T60" fmla="*/ 1 w 21"/>
                <a:gd name="T61" fmla="*/ 12 h 84"/>
                <a:gd name="T62" fmla="*/ 0 w 21"/>
                <a:gd name="T63" fmla="*/ 23 h 84"/>
                <a:gd name="T64" fmla="*/ 0 w 21"/>
                <a:gd name="T65" fmla="*/ 23 h 84"/>
                <a:gd name="T66" fmla="*/ 0 w 21"/>
                <a:gd name="T67" fmla="*/ 23 h 84"/>
                <a:gd name="T68" fmla="*/ 0 w 21"/>
                <a:gd name="T69" fmla="*/ 39 h 84"/>
                <a:gd name="T70" fmla="*/ 1 w 21"/>
                <a:gd name="T71" fmla="*/ 65 h 84"/>
                <a:gd name="T72" fmla="*/ 4 w 21"/>
                <a:gd name="T73" fmla="*/ 84 h 84"/>
                <a:gd name="T74" fmla="*/ 6 w 21"/>
                <a:gd name="T75" fmla="*/ 84 h 84"/>
                <a:gd name="T76" fmla="*/ 4 w 21"/>
                <a:gd name="T77" fmla="*/ 84 h 84"/>
                <a:gd name="T78" fmla="*/ 4 w 21"/>
                <a:gd name="T79" fmla="*/ 84 h 84"/>
                <a:gd name="T80" fmla="*/ 8 w 21"/>
                <a:gd name="T8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" h="84">
                  <a:moveTo>
                    <a:pt x="8" y="84"/>
                  </a:moveTo>
                  <a:cubicBezTo>
                    <a:pt x="8" y="84"/>
                    <a:pt x="8" y="84"/>
                    <a:pt x="8" y="84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7" y="79"/>
                    <a:pt x="6" y="72"/>
                    <a:pt x="5" y="64"/>
                  </a:cubicBezTo>
                  <a:cubicBezTo>
                    <a:pt x="4" y="56"/>
                    <a:pt x="4" y="47"/>
                    <a:pt x="4" y="39"/>
                  </a:cubicBezTo>
                  <a:cubicBezTo>
                    <a:pt x="4" y="33"/>
                    <a:pt x="4" y="28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19"/>
                    <a:pt x="5" y="16"/>
                    <a:pt x="6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1"/>
                    <a:pt x="6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6"/>
                    <a:pt x="7" y="5"/>
                    <a:pt x="7" y="5"/>
                  </a:cubicBezTo>
                  <a:cubicBezTo>
                    <a:pt x="8" y="5"/>
                    <a:pt x="8" y="4"/>
                    <a:pt x="10" y="4"/>
                  </a:cubicBezTo>
                  <a:cubicBezTo>
                    <a:pt x="13" y="4"/>
                    <a:pt x="15" y="5"/>
                    <a:pt x="16" y="5"/>
                  </a:cubicBezTo>
                  <a:cubicBezTo>
                    <a:pt x="17" y="6"/>
                    <a:pt x="17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3"/>
                    <a:pt x="17" y="0"/>
                    <a:pt x="10" y="0"/>
                  </a:cubicBezTo>
                  <a:cubicBezTo>
                    <a:pt x="8" y="0"/>
                    <a:pt x="6" y="1"/>
                    <a:pt x="5" y="2"/>
                  </a:cubicBezTo>
                  <a:cubicBezTo>
                    <a:pt x="3" y="3"/>
                    <a:pt x="3" y="5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10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5"/>
                    <a:pt x="1" y="19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8"/>
                    <a:pt x="0" y="33"/>
                    <a:pt x="0" y="39"/>
                  </a:cubicBezTo>
                  <a:cubicBezTo>
                    <a:pt x="0" y="47"/>
                    <a:pt x="0" y="57"/>
                    <a:pt x="1" y="65"/>
                  </a:cubicBezTo>
                  <a:cubicBezTo>
                    <a:pt x="2" y="73"/>
                    <a:pt x="3" y="80"/>
                    <a:pt x="4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8" y="84"/>
                    <a:pt x="8" y="84"/>
                    <a:pt x="8" y="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27">
              <a:extLst>
                <a:ext uri="{FF2B5EF4-FFF2-40B4-BE49-F238E27FC236}">
                  <a16:creationId xmlns:a16="http://schemas.microsoft.com/office/drawing/2014/main" id="{937EE4B0-09BF-4502-AA22-B08D62BB1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7650" y="1882775"/>
              <a:ext cx="149225" cy="68263"/>
            </a:xfrm>
            <a:custGeom>
              <a:avLst/>
              <a:gdLst>
                <a:gd name="T0" fmla="*/ 50 w 50"/>
                <a:gd name="T1" fmla="*/ 1 h 23"/>
                <a:gd name="T2" fmla="*/ 29 w 50"/>
                <a:gd name="T3" fmla="*/ 0 h 23"/>
                <a:gd name="T4" fmla="*/ 22 w 50"/>
                <a:gd name="T5" fmla="*/ 2 h 23"/>
                <a:gd name="T6" fmla="*/ 22 w 50"/>
                <a:gd name="T7" fmla="*/ 2 h 23"/>
                <a:gd name="T8" fmla="*/ 17 w 50"/>
                <a:gd name="T9" fmla="*/ 6 h 23"/>
                <a:gd name="T10" fmla="*/ 8 w 50"/>
                <a:gd name="T11" fmla="*/ 14 h 23"/>
                <a:gd name="T12" fmla="*/ 0 w 50"/>
                <a:gd name="T13" fmla="*/ 19 h 23"/>
                <a:gd name="T14" fmla="*/ 1 w 50"/>
                <a:gd name="T15" fmla="*/ 23 h 23"/>
                <a:gd name="T16" fmla="*/ 7 w 50"/>
                <a:gd name="T17" fmla="*/ 19 h 23"/>
                <a:gd name="T18" fmla="*/ 17 w 50"/>
                <a:gd name="T19" fmla="*/ 11 h 23"/>
                <a:gd name="T20" fmla="*/ 24 w 50"/>
                <a:gd name="T21" fmla="*/ 5 h 23"/>
                <a:gd name="T22" fmla="*/ 24 w 50"/>
                <a:gd name="T23" fmla="*/ 5 h 23"/>
                <a:gd name="T24" fmla="*/ 24 w 50"/>
                <a:gd name="T25" fmla="*/ 5 h 23"/>
                <a:gd name="T26" fmla="*/ 29 w 50"/>
                <a:gd name="T27" fmla="*/ 4 h 23"/>
                <a:gd name="T28" fmla="*/ 50 w 50"/>
                <a:gd name="T29" fmla="*/ 6 h 23"/>
                <a:gd name="T30" fmla="*/ 50 w 50"/>
                <a:gd name="T31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" h="23">
                  <a:moveTo>
                    <a:pt x="50" y="1"/>
                  </a:moveTo>
                  <a:cubicBezTo>
                    <a:pt x="38" y="1"/>
                    <a:pt x="33" y="0"/>
                    <a:pt x="29" y="0"/>
                  </a:cubicBezTo>
                  <a:cubicBezTo>
                    <a:pt x="26" y="0"/>
                    <a:pt x="24" y="0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0" y="3"/>
                    <a:pt x="19" y="4"/>
                    <a:pt x="17" y="6"/>
                  </a:cubicBezTo>
                  <a:cubicBezTo>
                    <a:pt x="14" y="8"/>
                    <a:pt x="11" y="11"/>
                    <a:pt x="8" y="14"/>
                  </a:cubicBezTo>
                  <a:cubicBezTo>
                    <a:pt x="5" y="16"/>
                    <a:pt x="2" y="18"/>
                    <a:pt x="0" y="19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2"/>
                    <a:pt x="5" y="21"/>
                    <a:pt x="7" y="19"/>
                  </a:cubicBezTo>
                  <a:cubicBezTo>
                    <a:pt x="10" y="17"/>
                    <a:pt x="14" y="14"/>
                    <a:pt x="17" y="11"/>
                  </a:cubicBezTo>
                  <a:cubicBezTo>
                    <a:pt x="20" y="9"/>
                    <a:pt x="22" y="6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6" y="4"/>
                    <a:pt x="27" y="4"/>
                    <a:pt x="29" y="4"/>
                  </a:cubicBezTo>
                  <a:cubicBezTo>
                    <a:pt x="32" y="4"/>
                    <a:pt x="38" y="5"/>
                    <a:pt x="50" y="6"/>
                  </a:cubicBezTo>
                  <a:cubicBezTo>
                    <a:pt x="50" y="1"/>
                    <a:pt x="50" y="1"/>
                    <a:pt x="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28">
              <a:extLst>
                <a:ext uri="{FF2B5EF4-FFF2-40B4-BE49-F238E27FC236}">
                  <a16:creationId xmlns:a16="http://schemas.microsoft.com/office/drawing/2014/main" id="{3B8F7757-301F-498F-8EAF-9C02B3E58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1438" y="1631950"/>
              <a:ext cx="98425" cy="26988"/>
            </a:xfrm>
            <a:custGeom>
              <a:avLst/>
              <a:gdLst>
                <a:gd name="T0" fmla="*/ 1 w 33"/>
                <a:gd name="T1" fmla="*/ 9 h 9"/>
                <a:gd name="T2" fmla="*/ 13 w 33"/>
                <a:gd name="T3" fmla="*/ 6 h 9"/>
                <a:gd name="T4" fmla="*/ 26 w 33"/>
                <a:gd name="T5" fmla="*/ 4 h 9"/>
                <a:gd name="T6" fmla="*/ 28 w 33"/>
                <a:gd name="T7" fmla="*/ 4 h 9"/>
                <a:gd name="T8" fmla="*/ 29 w 33"/>
                <a:gd name="T9" fmla="*/ 5 h 9"/>
                <a:gd name="T10" fmla="*/ 29 w 33"/>
                <a:gd name="T11" fmla="*/ 5 h 9"/>
                <a:gd name="T12" fmla="*/ 29 w 33"/>
                <a:gd name="T13" fmla="*/ 5 h 9"/>
                <a:gd name="T14" fmla="*/ 29 w 33"/>
                <a:gd name="T15" fmla="*/ 5 h 9"/>
                <a:gd name="T16" fmla="*/ 29 w 33"/>
                <a:gd name="T17" fmla="*/ 5 h 9"/>
                <a:gd name="T18" fmla="*/ 29 w 33"/>
                <a:gd name="T19" fmla="*/ 5 h 9"/>
                <a:gd name="T20" fmla="*/ 29 w 33"/>
                <a:gd name="T21" fmla="*/ 5 h 9"/>
                <a:gd name="T22" fmla="*/ 33 w 33"/>
                <a:gd name="T23" fmla="*/ 3 h 9"/>
                <a:gd name="T24" fmla="*/ 32 w 33"/>
                <a:gd name="T25" fmla="*/ 1 h 9"/>
                <a:gd name="T26" fmla="*/ 29 w 33"/>
                <a:gd name="T27" fmla="*/ 0 h 9"/>
                <a:gd name="T28" fmla="*/ 26 w 33"/>
                <a:gd name="T29" fmla="*/ 0 h 9"/>
                <a:gd name="T30" fmla="*/ 12 w 33"/>
                <a:gd name="T31" fmla="*/ 2 h 9"/>
                <a:gd name="T32" fmla="*/ 0 w 33"/>
                <a:gd name="T33" fmla="*/ 5 h 9"/>
                <a:gd name="T34" fmla="*/ 1 w 33"/>
                <a:gd name="T3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9">
                  <a:moveTo>
                    <a:pt x="1" y="9"/>
                  </a:moveTo>
                  <a:cubicBezTo>
                    <a:pt x="4" y="8"/>
                    <a:pt x="8" y="7"/>
                    <a:pt x="13" y="6"/>
                  </a:cubicBezTo>
                  <a:cubicBezTo>
                    <a:pt x="17" y="5"/>
                    <a:pt x="22" y="4"/>
                    <a:pt x="26" y="4"/>
                  </a:cubicBezTo>
                  <a:cubicBezTo>
                    <a:pt x="27" y="4"/>
                    <a:pt x="28" y="4"/>
                    <a:pt x="28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2" y="2"/>
                    <a:pt x="32" y="1"/>
                  </a:cubicBezTo>
                  <a:cubicBezTo>
                    <a:pt x="31" y="1"/>
                    <a:pt x="30" y="0"/>
                    <a:pt x="29" y="0"/>
                  </a:cubicBezTo>
                  <a:cubicBezTo>
                    <a:pt x="28" y="0"/>
                    <a:pt x="27" y="0"/>
                    <a:pt x="26" y="0"/>
                  </a:cubicBezTo>
                  <a:cubicBezTo>
                    <a:pt x="22" y="0"/>
                    <a:pt x="17" y="1"/>
                    <a:pt x="12" y="2"/>
                  </a:cubicBezTo>
                  <a:cubicBezTo>
                    <a:pt x="7" y="3"/>
                    <a:pt x="3" y="4"/>
                    <a:pt x="0" y="5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229">
              <a:extLst>
                <a:ext uri="{FF2B5EF4-FFF2-40B4-BE49-F238E27FC236}">
                  <a16:creationId xmlns:a16="http://schemas.microsoft.com/office/drawing/2014/main" id="{254FEA69-ECF7-4996-BB83-B7D7CE406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7013" y="1604963"/>
              <a:ext cx="26988" cy="88900"/>
            </a:xfrm>
            <a:custGeom>
              <a:avLst/>
              <a:gdLst>
                <a:gd name="T0" fmla="*/ 5 w 9"/>
                <a:gd name="T1" fmla="*/ 0 h 30"/>
                <a:gd name="T2" fmla="*/ 0 w 9"/>
                <a:gd name="T3" fmla="*/ 20 h 30"/>
                <a:gd name="T4" fmla="*/ 2 w 9"/>
                <a:gd name="T5" fmla="*/ 30 h 30"/>
                <a:gd name="T6" fmla="*/ 6 w 9"/>
                <a:gd name="T7" fmla="*/ 29 h 30"/>
                <a:gd name="T8" fmla="*/ 4 w 9"/>
                <a:gd name="T9" fmla="*/ 20 h 30"/>
                <a:gd name="T10" fmla="*/ 9 w 9"/>
                <a:gd name="T11" fmla="*/ 2 h 30"/>
                <a:gd name="T12" fmla="*/ 5 w 9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30">
                  <a:moveTo>
                    <a:pt x="5" y="0"/>
                  </a:moveTo>
                  <a:cubicBezTo>
                    <a:pt x="2" y="8"/>
                    <a:pt x="0" y="14"/>
                    <a:pt x="0" y="20"/>
                  </a:cubicBezTo>
                  <a:cubicBezTo>
                    <a:pt x="0" y="24"/>
                    <a:pt x="0" y="27"/>
                    <a:pt x="2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6"/>
                    <a:pt x="4" y="23"/>
                    <a:pt x="4" y="20"/>
                  </a:cubicBezTo>
                  <a:cubicBezTo>
                    <a:pt x="4" y="15"/>
                    <a:pt x="6" y="10"/>
                    <a:pt x="9" y="2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230">
              <a:extLst>
                <a:ext uri="{FF2B5EF4-FFF2-40B4-BE49-F238E27FC236}">
                  <a16:creationId xmlns:a16="http://schemas.microsoft.com/office/drawing/2014/main" id="{43614A4F-E8D7-40C5-9B5F-131FF9304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5" y="1619250"/>
              <a:ext cx="23813" cy="57150"/>
            </a:xfrm>
            <a:custGeom>
              <a:avLst/>
              <a:gdLst>
                <a:gd name="T0" fmla="*/ 4 w 8"/>
                <a:gd name="T1" fmla="*/ 0 h 19"/>
                <a:gd name="T2" fmla="*/ 1 w 8"/>
                <a:gd name="T3" fmla="*/ 6 h 19"/>
                <a:gd name="T4" fmla="*/ 0 w 8"/>
                <a:gd name="T5" fmla="*/ 11 h 19"/>
                <a:gd name="T6" fmla="*/ 2 w 8"/>
                <a:gd name="T7" fmla="*/ 19 h 19"/>
                <a:gd name="T8" fmla="*/ 6 w 8"/>
                <a:gd name="T9" fmla="*/ 18 h 19"/>
                <a:gd name="T10" fmla="*/ 4 w 8"/>
                <a:gd name="T11" fmla="*/ 11 h 19"/>
                <a:gd name="T12" fmla="*/ 5 w 8"/>
                <a:gd name="T13" fmla="*/ 8 h 19"/>
                <a:gd name="T14" fmla="*/ 8 w 8"/>
                <a:gd name="T15" fmla="*/ 3 h 19"/>
                <a:gd name="T16" fmla="*/ 4 w 8"/>
                <a:gd name="T1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9">
                  <a:moveTo>
                    <a:pt x="4" y="0"/>
                  </a:moveTo>
                  <a:cubicBezTo>
                    <a:pt x="3" y="2"/>
                    <a:pt x="2" y="4"/>
                    <a:pt x="1" y="6"/>
                  </a:cubicBezTo>
                  <a:cubicBezTo>
                    <a:pt x="1" y="8"/>
                    <a:pt x="0" y="9"/>
                    <a:pt x="0" y="11"/>
                  </a:cubicBezTo>
                  <a:cubicBezTo>
                    <a:pt x="0" y="14"/>
                    <a:pt x="1" y="16"/>
                    <a:pt x="2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5"/>
                    <a:pt x="4" y="13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6" y="6"/>
                    <a:pt x="7" y="5"/>
                    <a:pt x="8" y="3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231">
              <a:extLst>
                <a:ext uri="{FF2B5EF4-FFF2-40B4-BE49-F238E27FC236}">
                  <a16:creationId xmlns:a16="http://schemas.microsoft.com/office/drawing/2014/main" id="{F87C76C4-1101-496C-AB22-D746E340F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088" y="1487488"/>
              <a:ext cx="384175" cy="477838"/>
            </a:xfrm>
            <a:custGeom>
              <a:avLst/>
              <a:gdLst>
                <a:gd name="T0" fmla="*/ 108 w 129"/>
                <a:gd name="T1" fmla="*/ 138 h 160"/>
                <a:gd name="T2" fmla="*/ 87 w 129"/>
                <a:gd name="T3" fmla="*/ 155 h 160"/>
                <a:gd name="T4" fmla="*/ 83 w 129"/>
                <a:gd name="T5" fmla="*/ 155 h 160"/>
                <a:gd name="T6" fmla="*/ 80 w 129"/>
                <a:gd name="T7" fmla="*/ 157 h 160"/>
                <a:gd name="T8" fmla="*/ 73 w 129"/>
                <a:gd name="T9" fmla="*/ 151 h 160"/>
                <a:gd name="T10" fmla="*/ 70 w 129"/>
                <a:gd name="T11" fmla="*/ 146 h 160"/>
                <a:gd name="T12" fmla="*/ 70 w 129"/>
                <a:gd name="T13" fmla="*/ 145 h 160"/>
                <a:gd name="T14" fmla="*/ 83 w 129"/>
                <a:gd name="T15" fmla="*/ 136 h 160"/>
                <a:gd name="T16" fmla="*/ 84 w 129"/>
                <a:gd name="T17" fmla="*/ 132 h 160"/>
                <a:gd name="T18" fmla="*/ 77 w 129"/>
                <a:gd name="T19" fmla="*/ 128 h 160"/>
                <a:gd name="T20" fmla="*/ 75 w 129"/>
                <a:gd name="T21" fmla="*/ 129 h 160"/>
                <a:gd name="T22" fmla="*/ 73 w 129"/>
                <a:gd name="T23" fmla="*/ 131 h 160"/>
                <a:gd name="T24" fmla="*/ 82 w 129"/>
                <a:gd name="T25" fmla="*/ 136 h 160"/>
                <a:gd name="T26" fmla="*/ 85 w 129"/>
                <a:gd name="T27" fmla="*/ 134 h 160"/>
                <a:gd name="T28" fmla="*/ 77 w 129"/>
                <a:gd name="T29" fmla="*/ 128 h 160"/>
                <a:gd name="T30" fmla="*/ 55 w 129"/>
                <a:gd name="T31" fmla="*/ 125 h 160"/>
                <a:gd name="T32" fmla="*/ 45 w 129"/>
                <a:gd name="T33" fmla="*/ 126 h 160"/>
                <a:gd name="T34" fmla="*/ 40 w 129"/>
                <a:gd name="T35" fmla="*/ 125 h 160"/>
                <a:gd name="T36" fmla="*/ 29 w 129"/>
                <a:gd name="T37" fmla="*/ 115 h 160"/>
                <a:gd name="T38" fmla="*/ 12 w 129"/>
                <a:gd name="T39" fmla="*/ 93 h 160"/>
                <a:gd name="T40" fmla="*/ 4 w 129"/>
                <a:gd name="T41" fmla="*/ 67 h 160"/>
                <a:gd name="T42" fmla="*/ 25 w 129"/>
                <a:gd name="T43" fmla="*/ 21 h 160"/>
                <a:gd name="T44" fmla="*/ 82 w 129"/>
                <a:gd name="T45" fmla="*/ 5 h 160"/>
                <a:gd name="T46" fmla="*/ 87 w 129"/>
                <a:gd name="T47" fmla="*/ 5 h 160"/>
                <a:gd name="T48" fmla="*/ 94 w 129"/>
                <a:gd name="T49" fmla="*/ 7 h 160"/>
                <a:gd name="T50" fmla="*/ 129 w 129"/>
                <a:gd name="T51" fmla="*/ 24 h 160"/>
                <a:gd name="T52" fmla="*/ 95 w 129"/>
                <a:gd name="T53" fmla="*/ 3 h 160"/>
                <a:gd name="T54" fmla="*/ 88 w 129"/>
                <a:gd name="T55" fmla="*/ 3 h 160"/>
                <a:gd name="T56" fmla="*/ 83 w 129"/>
                <a:gd name="T57" fmla="*/ 0 h 160"/>
                <a:gd name="T58" fmla="*/ 23 w 129"/>
                <a:gd name="T59" fmla="*/ 18 h 160"/>
                <a:gd name="T60" fmla="*/ 0 w 129"/>
                <a:gd name="T61" fmla="*/ 67 h 160"/>
                <a:gd name="T62" fmla="*/ 8 w 129"/>
                <a:gd name="T63" fmla="*/ 96 h 160"/>
                <a:gd name="T64" fmla="*/ 26 w 129"/>
                <a:gd name="T65" fmla="*/ 118 h 160"/>
                <a:gd name="T66" fmla="*/ 38 w 129"/>
                <a:gd name="T67" fmla="*/ 129 h 160"/>
                <a:gd name="T68" fmla="*/ 38 w 129"/>
                <a:gd name="T69" fmla="*/ 129 h 160"/>
                <a:gd name="T70" fmla="*/ 53 w 129"/>
                <a:gd name="T71" fmla="*/ 129 h 160"/>
                <a:gd name="T72" fmla="*/ 75 w 129"/>
                <a:gd name="T73" fmla="*/ 132 h 160"/>
                <a:gd name="T74" fmla="*/ 75 w 129"/>
                <a:gd name="T75" fmla="*/ 132 h 160"/>
                <a:gd name="T76" fmla="*/ 83 w 129"/>
                <a:gd name="T77" fmla="*/ 134 h 160"/>
                <a:gd name="T78" fmla="*/ 82 w 129"/>
                <a:gd name="T79" fmla="*/ 132 h 160"/>
                <a:gd name="T80" fmla="*/ 78 w 129"/>
                <a:gd name="T81" fmla="*/ 131 h 160"/>
                <a:gd name="T82" fmla="*/ 77 w 129"/>
                <a:gd name="T83" fmla="*/ 131 h 160"/>
                <a:gd name="T84" fmla="*/ 78 w 129"/>
                <a:gd name="T85" fmla="*/ 131 h 160"/>
                <a:gd name="T86" fmla="*/ 78 w 129"/>
                <a:gd name="T87" fmla="*/ 131 h 160"/>
                <a:gd name="T88" fmla="*/ 77 w 129"/>
                <a:gd name="T89" fmla="*/ 132 h 160"/>
                <a:gd name="T90" fmla="*/ 76 w 129"/>
                <a:gd name="T91" fmla="*/ 131 h 160"/>
                <a:gd name="T92" fmla="*/ 76 w 129"/>
                <a:gd name="T93" fmla="*/ 131 h 160"/>
                <a:gd name="T94" fmla="*/ 77 w 129"/>
                <a:gd name="T95" fmla="*/ 132 h 160"/>
                <a:gd name="T96" fmla="*/ 77 w 129"/>
                <a:gd name="T97" fmla="*/ 132 h 160"/>
                <a:gd name="T98" fmla="*/ 77 w 129"/>
                <a:gd name="T99" fmla="*/ 132 h 160"/>
                <a:gd name="T100" fmla="*/ 77 w 129"/>
                <a:gd name="T101" fmla="*/ 132 h 160"/>
                <a:gd name="T102" fmla="*/ 77 w 129"/>
                <a:gd name="T103" fmla="*/ 132 h 160"/>
                <a:gd name="T104" fmla="*/ 81 w 129"/>
                <a:gd name="T105" fmla="*/ 135 h 160"/>
                <a:gd name="T106" fmla="*/ 83 w 129"/>
                <a:gd name="T107" fmla="*/ 132 h 160"/>
                <a:gd name="T108" fmla="*/ 66 w 129"/>
                <a:gd name="T109" fmla="*/ 144 h 160"/>
                <a:gd name="T110" fmla="*/ 66 w 129"/>
                <a:gd name="T111" fmla="*/ 146 h 160"/>
                <a:gd name="T112" fmla="*/ 73 w 129"/>
                <a:gd name="T113" fmla="*/ 156 h 160"/>
                <a:gd name="T114" fmla="*/ 80 w 129"/>
                <a:gd name="T115" fmla="*/ 159 h 160"/>
                <a:gd name="T116" fmla="*/ 83 w 129"/>
                <a:gd name="T117" fmla="*/ 157 h 160"/>
                <a:gd name="T118" fmla="*/ 87 w 129"/>
                <a:gd name="T119" fmla="*/ 160 h 160"/>
                <a:gd name="T120" fmla="*/ 110 w 129"/>
                <a:gd name="T121" fmla="*/ 138 h 160"/>
                <a:gd name="T122" fmla="*/ 112 w 129"/>
                <a:gd name="T123" fmla="*/ 13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9" h="160">
                  <a:moveTo>
                    <a:pt x="108" y="136"/>
                  </a:moveTo>
                  <a:cubicBezTo>
                    <a:pt x="108" y="137"/>
                    <a:pt x="108" y="137"/>
                    <a:pt x="108" y="138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6" y="148"/>
                    <a:pt x="97" y="155"/>
                    <a:pt x="87" y="155"/>
                  </a:cubicBezTo>
                  <a:cubicBezTo>
                    <a:pt x="86" y="155"/>
                    <a:pt x="85" y="155"/>
                    <a:pt x="83" y="155"/>
                  </a:cubicBezTo>
                  <a:cubicBezTo>
                    <a:pt x="83" y="155"/>
                    <a:pt x="83" y="155"/>
                    <a:pt x="83" y="155"/>
                  </a:cubicBezTo>
                  <a:cubicBezTo>
                    <a:pt x="82" y="155"/>
                    <a:pt x="82" y="155"/>
                    <a:pt x="81" y="155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78" y="154"/>
                    <a:pt x="76" y="153"/>
                    <a:pt x="73" y="151"/>
                  </a:cubicBezTo>
                  <a:cubicBezTo>
                    <a:pt x="72" y="151"/>
                    <a:pt x="71" y="150"/>
                    <a:pt x="71" y="149"/>
                  </a:cubicBezTo>
                  <a:cubicBezTo>
                    <a:pt x="70" y="148"/>
                    <a:pt x="70" y="147"/>
                    <a:pt x="70" y="14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1" y="142"/>
                    <a:pt x="72" y="140"/>
                    <a:pt x="75" y="139"/>
                  </a:cubicBezTo>
                  <a:cubicBezTo>
                    <a:pt x="77" y="137"/>
                    <a:pt x="80" y="136"/>
                    <a:pt x="83" y="136"/>
                  </a:cubicBezTo>
                  <a:cubicBezTo>
                    <a:pt x="84" y="136"/>
                    <a:pt x="84" y="135"/>
                    <a:pt x="85" y="135"/>
                  </a:cubicBezTo>
                  <a:cubicBezTo>
                    <a:pt x="85" y="134"/>
                    <a:pt x="85" y="133"/>
                    <a:pt x="84" y="132"/>
                  </a:cubicBezTo>
                  <a:cubicBezTo>
                    <a:pt x="83" y="131"/>
                    <a:pt x="81" y="130"/>
                    <a:pt x="80" y="129"/>
                  </a:cubicBezTo>
                  <a:cubicBezTo>
                    <a:pt x="79" y="129"/>
                    <a:pt x="78" y="128"/>
                    <a:pt x="77" y="128"/>
                  </a:cubicBezTo>
                  <a:cubicBezTo>
                    <a:pt x="76" y="128"/>
                    <a:pt x="76" y="128"/>
                    <a:pt x="75" y="129"/>
                  </a:cubicBezTo>
                  <a:cubicBezTo>
                    <a:pt x="75" y="129"/>
                    <a:pt x="75" y="129"/>
                    <a:pt x="75" y="129"/>
                  </a:cubicBezTo>
                  <a:cubicBezTo>
                    <a:pt x="75" y="129"/>
                    <a:pt x="74" y="129"/>
                    <a:pt x="74" y="130"/>
                  </a:cubicBezTo>
                  <a:cubicBezTo>
                    <a:pt x="74" y="130"/>
                    <a:pt x="73" y="131"/>
                    <a:pt x="73" y="131"/>
                  </a:cubicBezTo>
                  <a:cubicBezTo>
                    <a:pt x="73" y="132"/>
                    <a:pt x="74" y="133"/>
                    <a:pt x="74" y="133"/>
                  </a:cubicBezTo>
                  <a:cubicBezTo>
                    <a:pt x="76" y="135"/>
                    <a:pt x="78" y="136"/>
                    <a:pt x="82" y="136"/>
                  </a:cubicBezTo>
                  <a:cubicBezTo>
                    <a:pt x="83" y="136"/>
                    <a:pt x="83" y="136"/>
                    <a:pt x="83" y="136"/>
                  </a:cubicBezTo>
                  <a:cubicBezTo>
                    <a:pt x="84" y="136"/>
                    <a:pt x="84" y="135"/>
                    <a:pt x="85" y="134"/>
                  </a:cubicBezTo>
                  <a:cubicBezTo>
                    <a:pt x="85" y="134"/>
                    <a:pt x="85" y="133"/>
                    <a:pt x="84" y="132"/>
                  </a:cubicBezTo>
                  <a:cubicBezTo>
                    <a:pt x="82" y="131"/>
                    <a:pt x="79" y="129"/>
                    <a:pt x="77" y="128"/>
                  </a:cubicBezTo>
                  <a:cubicBezTo>
                    <a:pt x="77" y="128"/>
                    <a:pt x="77" y="128"/>
                    <a:pt x="77" y="128"/>
                  </a:cubicBezTo>
                  <a:cubicBezTo>
                    <a:pt x="70" y="126"/>
                    <a:pt x="62" y="125"/>
                    <a:pt x="55" y="125"/>
                  </a:cubicBezTo>
                  <a:cubicBezTo>
                    <a:pt x="54" y="125"/>
                    <a:pt x="54" y="125"/>
                    <a:pt x="53" y="125"/>
                  </a:cubicBezTo>
                  <a:cubicBezTo>
                    <a:pt x="50" y="125"/>
                    <a:pt x="47" y="126"/>
                    <a:pt x="45" y="126"/>
                  </a:cubicBezTo>
                  <a:cubicBezTo>
                    <a:pt x="43" y="126"/>
                    <a:pt x="41" y="125"/>
                    <a:pt x="40" y="125"/>
                  </a:cubicBezTo>
                  <a:cubicBezTo>
                    <a:pt x="40" y="125"/>
                    <a:pt x="40" y="125"/>
                    <a:pt x="40" y="125"/>
                  </a:cubicBezTo>
                  <a:cubicBezTo>
                    <a:pt x="39" y="124"/>
                    <a:pt x="37" y="123"/>
                    <a:pt x="35" y="121"/>
                  </a:cubicBezTo>
                  <a:cubicBezTo>
                    <a:pt x="33" y="119"/>
                    <a:pt x="31" y="117"/>
                    <a:pt x="29" y="115"/>
                  </a:cubicBezTo>
                  <a:cubicBezTo>
                    <a:pt x="29" y="115"/>
                    <a:pt x="29" y="115"/>
                    <a:pt x="29" y="115"/>
                  </a:cubicBezTo>
                  <a:cubicBezTo>
                    <a:pt x="23" y="109"/>
                    <a:pt x="16" y="102"/>
                    <a:pt x="12" y="93"/>
                  </a:cubicBezTo>
                  <a:cubicBezTo>
                    <a:pt x="7" y="85"/>
                    <a:pt x="4" y="7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8"/>
                    <a:pt x="12" y="33"/>
                    <a:pt x="25" y="21"/>
                  </a:cubicBezTo>
                  <a:cubicBezTo>
                    <a:pt x="38" y="10"/>
                    <a:pt x="56" y="4"/>
                    <a:pt x="73" y="4"/>
                  </a:cubicBezTo>
                  <a:cubicBezTo>
                    <a:pt x="76" y="4"/>
                    <a:pt x="79" y="4"/>
                    <a:pt x="82" y="5"/>
                  </a:cubicBezTo>
                  <a:cubicBezTo>
                    <a:pt x="84" y="5"/>
                    <a:pt x="85" y="5"/>
                    <a:pt x="87" y="5"/>
                  </a:cubicBezTo>
                  <a:cubicBezTo>
                    <a:pt x="87" y="5"/>
                    <a:pt x="87" y="5"/>
                    <a:pt x="87" y="5"/>
                  </a:cubicBezTo>
                  <a:cubicBezTo>
                    <a:pt x="89" y="6"/>
                    <a:pt x="92" y="6"/>
                    <a:pt x="94" y="7"/>
                  </a:cubicBezTo>
                  <a:cubicBezTo>
                    <a:pt x="94" y="7"/>
                    <a:pt x="94" y="7"/>
                    <a:pt x="94" y="7"/>
                  </a:cubicBezTo>
                  <a:cubicBezTo>
                    <a:pt x="107" y="11"/>
                    <a:pt x="116" y="18"/>
                    <a:pt x="126" y="27"/>
                  </a:cubicBezTo>
                  <a:cubicBezTo>
                    <a:pt x="129" y="24"/>
                    <a:pt x="129" y="24"/>
                    <a:pt x="129" y="24"/>
                  </a:cubicBezTo>
                  <a:cubicBezTo>
                    <a:pt x="118" y="15"/>
                    <a:pt x="109" y="7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3" y="2"/>
                    <a:pt x="90" y="2"/>
                    <a:pt x="88" y="1"/>
                  </a:cubicBezTo>
                  <a:cubicBezTo>
                    <a:pt x="88" y="3"/>
                    <a:pt x="88" y="3"/>
                    <a:pt x="88" y="3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86" y="1"/>
                    <a:pt x="85" y="1"/>
                    <a:pt x="83" y="0"/>
                  </a:cubicBezTo>
                  <a:cubicBezTo>
                    <a:pt x="79" y="0"/>
                    <a:pt x="76" y="0"/>
                    <a:pt x="73" y="0"/>
                  </a:cubicBezTo>
                  <a:cubicBezTo>
                    <a:pt x="55" y="0"/>
                    <a:pt x="36" y="7"/>
                    <a:pt x="23" y="18"/>
                  </a:cubicBezTo>
                  <a:cubicBezTo>
                    <a:pt x="9" y="30"/>
                    <a:pt x="0" y="47"/>
                    <a:pt x="0" y="6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8"/>
                    <a:pt x="3" y="87"/>
                    <a:pt x="8" y="96"/>
                  </a:cubicBezTo>
                  <a:cubicBezTo>
                    <a:pt x="13" y="104"/>
                    <a:pt x="20" y="112"/>
                    <a:pt x="26" y="118"/>
                  </a:cubicBezTo>
                  <a:cubicBezTo>
                    <a:pt x="26" y="118"/>
                    <a:pt x="26" y="118"/>
                    <a:pt x="26" y="118"/>
                  </a:cubicBezTo>
                  <a:cubicBezTo>
                    <a:pt x="28" y="120"/>
                    <a:pt x="30" y="122"/>
                    <a:pt x="32" y="124"/>
                  </a:cubicBezTo>
                  <a:cubicBezTo>
                    <a:pt x="34" y="126"/>
                    <a:pt x="36" y="128"/>
                    <a:pt x="38" y="129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0" y="130"/>
                    <a:pt x="43" y="130"/>
                    <a:pt x="45" y="130"/>
                  </a:cubicBezTo>
                  <a:cubicBezTo>
                    <a:pt x="48" y="130"/>
                    <a:pt x="51" y="129"/>
                    <a:pt x="53" y="129"/>
                  </a:cubicBezTo>
                  <a:cubicBezTo>
                    <a:pt x="54" y="129"/>
                    <a:pt x="54" y="129"/>
                    <a:pt x="55" y="129"/>
                  </a:cubicBezTo>
                  <a:cubicBezTo>
                    <a:pt x="62" y="129"/>
                    <a:pt x="69" y="130"/>
                    <a:pt x="75" y="132"/>
                  </a:cubicBezTo>
                  <a:cubicBezTo>
                    <a:pt x="76" y="130"/>
                    <a:pt x="76" y="130"/>
                    <a:pt x="76" y="130"/>
                  </a:cubicBezTo>
                  <a:cubicBezTo>
                    <a:pt x="75" y="132"/>
                    <a:pt x="75" y="132"/>
                    <a:pt x="75" y="132"/>
                  </a:cubicBezTo>
                  <a:cubicBezTo>
                    <a:pt x="77" y="133"/>
                    <a:pt x="79" y="134"/>
                    <a:pt x="81" y="136"/>
                  </a:cubicBezTo>
                  <a:cubicBezTo>
                    <a:pt x="83" y="134"/>
                    <a:pt x="83" y="134"/>
                    <a:pt x="83" y="134"/>
                  </a:cubicBezTo>
                  <a:cubicBezTo>
                    <a:pt x="83" y="132"/>
                    <a:pt x="83" y="132"/>
                    <a:pt x="83" y="132"/>
                  </a:cubicBezTo>
                  <a:cubicBezTo>
                    <a:pt x="82" y="132"/>
                    <a:pt x="82" y="132"/>
                    <a:pt x="82" y="132"/>
                  </a:cubicBezTo>
                  <a:cubicBezTo>
                    <a:pt x="80" y="132"/>
                    <a:pt x="79" y="131"/>
                    <a:pt x="78" y="131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7" y="131"/>
                    <a:pt x="77" y="131"/>
                    <a:pt x="77" y="131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7" y="131"/>
                    <a:pt x="77" y="131"/>
                    <a:pt x="77" y="131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8" y="131"/>
                    <a:pt x="78" y="131"/>
                    <a:pt x="78" y="131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7" y="132"/>
                  </a:cubicBezTo>
                  <a:cubicBezTo>
                    <a:pt x="77" y="132"/>
                    <a:pt x="77" y="132"/>
                    <a:pt x="78" y="133"/>
                  </a:cubicBezTo>
                  <a:cubicBezTo>
                    <a:pt x="79" y="133"/>
                    <a:pt x="80" y="134"/>
                    <a:pt x="81" y="135"/>
                  </a:cubicBezTo>
                  <a:cubicBezTo>
                    <a:pt x="83" y="134"/>
                    <a:pt x="83" y="134"/>
                    <a:pt x="83" y="134"/>
                  </a:cubicBezTo>
                  <a:cubicBezTo>
                    <a:pt x="83" y="132"/>
                    <a:pt x="83" y="132"/>
                    <a:pt x="83" y="132"/>
                  </a:cubicBezTo>
                  <a:cubicBezTo>
                    <a:pt x="79" y="132"/>
                    <a:pt x="76" y="133"/>
                    <a:pt x="73" y="135"/>
                  </a:cubicBezTo>
                  <a:cubicBezTo>
                    <a:pt x="69" y="137"/>
                    <a:pt x="67" y="140"/>
                    <a:pt x="66" y="144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5"/>
                    <a:pt x="66" y="145"/>
                    <a:pt x="66" y="146"/>
                  </a:cubicBezTo>
                  <a:cubicBezTo>
                    <a:pt x="66" y="148"/>
                    <a:pt x="66" y="150"/>
                    <a:pt x="67" y="151"/>
                  </a:cubicBezTo>
                  <a:cubicBezTo>
                    <a:pt x="69" y="153"/>
                    <a:pt x="71" y="155"/>
                    <a:pt x="73" y="156"/>
                  </a:cubicBezTo>
                  <a:cubicBezTo>
                    <a:pt x="75" y="157"/>
                    <a:pt x="78" y="158"/>
                    <a:pt x="80" y="159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81" y="159"/>
                    <a:pt x="82" y="159"/>
                    <a:pt x="83" y="159"/>
                  </a:cubicBezTo>
                  <a:cubicBezTo>
                    <a:pt x="83" y="157"/>
                    <a:pt x="83" y="157"/>
                    <a:pt x="83" y="157"/>
                  </a:cubicBezTo>
                  <a:cubicBezTo>
                    <a:pt x="83" y="159"/>
                    <a:pt x="83" y="159"/>
                    <a:pt x="83" y="159"/>
                  </a:cubicBezTo>
                  <a:cubicBezTo>
                    <a:pt x="84" y="159"/>
                    <a:pt x="86" y="160"/>
                    <a:pt x="87" y="160"/>
                  </a:cubicBezTo>
                  <a:cubicBezTo>
                    <a:pt x="99" y="160"/>
                    <a:pt x="110" y="151"/>
                    <a:pt x="112" y="138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2" y="138"/>
                    <a:pt x="112" y="138"/>
                    <a:pt x="112" y="138"/>
                  </a:cubicBezTo>
                  <a:cubicBezTo>
                    <a:pt x="112" y="138"/>
                    <a:pt x="112" y="137"/>
                    <a:pt x="112" y="136"/>
                  </a:cubicBezTo>
                  <a:cubicBezTo>
                    <a:pt x="108" y="136"/>
                    <a:pt x="108" y="136"/>
                    <a:pt x="108" y="1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232">
              <a:extLst>
                <a:ext uri="{FF2B5EF4-FFF2-40B4-BE49-F238E27FC236}">
                  <a16:creationId xmlns:a16="http://schemas.microsoft.com/office/drawing/2014/main" id="{EB5534BD-C5F3-46E6-A64E-16FD9DB99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888" y="1174750"/>
              <a:ext cx="57150" cy="434975"/>
            </a:xfrm>
            <a:custGeom>
              <a:avLst/>
              <a:gdLst>
                <a:gd name="T0" fmla="*/ 19 w 19"/>
                <a:gd name="T1" fmla="*/ 144 h 146"/>
                <a:gd name="T2" fmla="*/ 4 w 19"/>
                <a:gd name="T3" fmla="*/ 102 h 146"/>
                <a:gd name="T4" fmla="*/ 4 w 19"/>
                <a:gd name="T5" fmla="*/ 102 h 146"/>
                <a:gd name="T6" fmla="*/ 4 w 19"/>
                <a:gd name="T7" fmla="*/ 101 h 146"/>
                <a:gd name="T8" fmla="*/ 5 w 19"/>
                <a:gd name="T9" fmla="*/ 86 h 146"/>
                <a:gd name="T10" fmla="*/ 15 w 19"/>
                <a:gd name="T11" fmla="*/ 16 h 146"/>
                <a:gd name="T12" fmla="*/ 12 w 19"/>
                <a:gd name="T13" fmla="*/ 1 h 146"/>
                <a:gd name="T14" fmla="*/ 12 w 19"/>
                <a:gd name="T15" fmla="*/ 1 h 146"/>
                <a:gd name="T16" fmla="*/ 12 w 19"/>
                <a:gd name="T17" fmla="*/ 0 h 146"/>
                <a:gd name="T18" fmla="*/ 8 w 19"/>
                <a:gd name="T19" fmla="*/ 2 h 146"/>
                <a:gd name="T20" fmla="*/ 8 w 19"/>
                <a:gd name="T21" fmla="*/ 2 h 146"/>
                <a:gd name="T22" fmla="*/ 10 w 19"/>
                <a:gd name="T23" fmla="*/ 1 h 146"/>
                <a:gd name="T24" fmla="*/ 8 w 19"/>
                <a:gd name="T25" fmla="*/ 2 h 146"/>
                <a:gd name="T26" fmla="*/ 10 w 19"/>
                <a:gd name="T27" fmla="*/ 16 h 146"/>
                <a:gd name="T28" fmla="*/ 5 w 19"/>
                <a:gd name="T29" fmla="*/ 63 h 146"/>
                <a:gd name="T30" fmla="*/ 1 w 19"/>
                <a:gd name="T31" fmla="*/ 85 h 146"/>
                <a:gd name="T32" fmla="*/ 0 w 19"/>
                <a:gd name="T33" fmla="*/ 101 h 146"/>
                <a:gd name="T34" fmla="*/ 0 w 19"/>
                <a:gd name="T35" fmla="*/ 102 h 146"/>
                <a:gd name="T36" fmla="*/ 0 w 19"/>
                <a:gd name="T37" fmla="*/ 102 h 146"/>
                <a:gd name="T38" fmla="*/ 15 w 19"/>
                <a:gd name="T39" fmla="*/ 146 h 146"/>
                <a:gd name="T40" fmla="*/ 19 w 19"/>
                <a:gd name="T41" fmla="*/ 1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146">
                  <a:moveTo>
                    <a:pt x="19" y="144"/>
                  </a:moveTo>
                  <a:cubicBezTo>
                    <a:pt x="12" y="130"/>
                    <a:pt x="4" y="117"/>
                    <a:pt x="4" y="102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8"/>
                    <a:pt x="4" y="93"/>
                    <a:pt x="5" y="86"/>
                  </a:cubicBezTo>
                  <a:cubicBezTo>
                    <a:pt x="8" y="66"/>
                    <a:pt x="15" y="35"/>
                    <a:pt x="15" y="16"/>
                  </a:cubicBezTo>
                  <a:cubicBezTo>
                    <a:pt x="15" y="9"/>
                    <a:pt x="14" y="4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0" y="5"/>
                    <a:pt x="10" y="10"/>
                    <a:pt x="10" y="16"/>
                  </a:cubicBezTo>
                  <a:cubicBezTo>
                    <a:pt x="10" y="28"/>
                    <a:pt x="8" y="46"/>
                    <a:pt x="5" y="63"/>
                  </a:cubicBezTo>
                  <a:cubicBezTo>
                    <a:pt x="4" y="71"/>
                    <a:pt x="2" y="79"/>
                    <a:pt x="1" y="85"/>
                  </a:cubicBezTo>
                  <a:cubicBezTo>
                    <a:pt x="0" y="92"/>
                    <a:pt x="0" y="98"/>
                    <a:pt x="0" y="101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9"/>
                    <a:pt x="9" y="132"/>
                    <a:pt x="15" y="146"/>
                  </a:cubicBezTo>
                  <a:cubicBezTo>
                    <a:pt x="19" y="144"/>
                    <a:pt x="19" y="144"/>
                    <a:pt x="19" y="1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233">
              <a:extLst>
                <a:ext uri="{FF2B5EF4-FFF2-40B4-BE49-F238E27FC236}">
                  <a16:creationId xmlns:a16="http://schemas.microsoft.com/office/drawing/2014/main" id="{0F94ABFE-403D-41B2-918F-DCDB8A3F8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9088" y="1022350"/>
              <a:ext cx="77788" cy="131763"/>
            </a:xfrm>
            <a:custGeom>
              <a:avLst/>
              <a:gdLst>
                <a:gd name="T0" fmla="*/ 26 w 26"/>
                <a:gd name="T1" fmla="*/ 43 h 44"/>
                <a:gd name="T2" fmla="*/ 16 w 26"/>
                <a:gd name="T3" fmla="*/ 22 h 44"/>
                <a:gd name="T4" fmla="*/ 4 w 26"/>
                <a:gd name="T5" fmla="*/ 0 h 44"/>
                <a:gd name="T6" fmla="*/ 0 w 26"/>
                <a:gd name="T7" fmla="*/ 2 h 44"/>
                <a:gd name="T8" fmla="*/ 13 w 26"/>
                <a:gd name="T9" fmla="*/ 24 h 44"/>
                <a:gd name="T10" fmla="*/ 21 w 26"/>
                <a:gd name="T11" fmla="*/ 44 h 44"/>
                <a:gd name="T12" fmla="*/ 26 w 26"/>
                <a:gd name="T13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44">
                  <a:moveTo>
                    <a:pt x="26" y="43"/>
                  </a:moveTo>
                  <a:cubicBezTo>
                    <a:pt x="25" y="36"/>
                    <a:pt x="21" y="29"/>
                    <a:pt x="16" y="22"/>
                  </a:cubicBezTo>
                  <a:cubicBezTo>
                    <a:pt x="12" y="14"/>
                    <a:pt x="7" y="7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9"/>
                    <a:pt x="8" y="17"/>
                    <a:pt x="13" y="24"/>
                  </a:cubicBezTo>
                  <a:cubicBezTo>
                    <a:pt x="17" y="31"/>
                    <a:pt x="21" y="38"/>
                    <a:pt x="21" y="44"/>
                  </a:cubicBezTo>
                  <a:cubicBezTo>
                    <a:pt x="26" y="43"/>
                    <a:pt x="26" y="43"/>
                    <a:pt x="26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234">
              <a:extLst>
                <a:ext uri="{FF2B5EF4-FFF2-40B4-BE49-F238E27FC236}">
                  <a16:creationId xmlns:a16="http://schemas.microsoft.com/office/drawing/2014/main" id="{0CBD0F80-489C-43E4-A2B3-60D617BF6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2725" y="801688"/>
              <a:ext cx="427038" cy="704850"/>
            </a:xfrm>
            <a:custGeom>
              <a:avLst/>
              <a:gdLst>
                <a:gd name="T0" fmla="*/ 4 w 143"/>
                <a:gd name="T1" fmla="*/ 236 h 236"/>
                <a:gd name="T2" fmla="*/ 4 w 143"/>
                <a:gd name="T3" fmla="*/ 235 h 236"/>
                <a:gd name="T4" fmla="*/ 4 w 143"/>
                <a:gd name="T5" fmla="*/ 235 h 236"/>
                <a:gd name="T6" fmla="*/ 4 w 143"/>
                <a:gd name="T7" fmla="*/ 235 h 236"/>
                <a:gd name="T8" fmla="*/ 4 w 143"/>
                <a:gd name="T9" fmla="*/ 232 h 236"/>
                <a:gd name="T10" fmla="*/ 5 w 143"/>
                <a:gd name="T11" fmla="*/ 229 h 236"/>
                <a:gd name="T12" fmla="*/ 8 w 143"/>
                <a:gd name="T13" fmla="*/ 222 h 236"/>
                <a:gd name="T14" fmla="*/ 11 w 143"/>
                <a:gd name="T15" fmla="*/ 209 h 236"/>
                <a:gd name="T16" fmla="*/ 11 w 143"/>
                <a:gd name="T17" fmla="*/ 209 h 236"/>
                <a:gd name="T18" fmla="*/ 12 w 143"/>
                <a:gd name="T19" fmla="*/ 200 h 236"/>
                <a:gd name="T20" fmla="*/ 7 w 143"/>
                <a:gd name="T21" fmla="*/ 99 h 236"/>
                <a:gd name="T22" fmla="*/ 8 w 143"/>
                <a:gd name="T23" fmla="*/ 81 h 236"/>
                <a:gd name="T24" fmla="*/ 12 w 143"/>
                <a:gd name="T25" fmla="*/ 33 h 236"/>
                <a:gd name="T26" fmla="*/ 16 w 143"/>
                <a:gd name="T27" fmla="*/ 16 h 236"/>
                <a:gd name="T28" fmla="*/ 22 w 143"/>
                <a:gd name="T29" fmla="*/ 9 h 236"/>
                <a:gd name="T30" fmla="*/ 22 w 143"/>
                <a:gd name="T31" fmla="*/ 9 h 236"/>
                <a:gd name="T32" fmla="*/ 37 w 143"/>
                <a:gd name="T33" fmla="*/ 5 h 236"/>
                <a:gd name="T34" fmla="*/ 51 w 143"/>
                <a:gd name="T35" fmla="*/ 8 h 236"/>
                <a:gd name="T36" fmla="*/ 72 w 143"/>
                <a:gd name="T37" fmla="*/ 22 h 236"/>
                <a:gd name="T38" fmla="*/ 116 w 143"/>
                <a:gd name="T39" fmla="*/ 66 h 236"/>
                <a:gd name="T40" fmla="*/ 133 w 143"/>
                <a:gd name="T41" fmla="*/ 85 h 236"/>
                <a:gd name="T42" fmla="*/ 138 w 143"/>
                <a:gd name="T43" fmla="*/ 91 h 236"/>
                <a:gd name="T44" fmla="*/ 139 w 143"/>
                <a:gd name="T45" fmla="*/ 93 h 236"/>
                <a:gd name="T46" fmla="*/ 143 w 143"/>
                <a:gd name="T47" fmla="*/ 91 h 236"/>
                <a:gd name="T48" fmla="*/ 119 w 143"/>
                <a:gd name="T49" fmla="*/ 63 h 236"/>
                <a:gd name="T50" fmla="*/ 74 w 143"/>
                <a:gd name="T51" fmla="*/ 19 h 236"/>
                <a:gd name="T52" fmla="*/ 52 w 143"/>
                <a:gd name="T53" fmla="*/ 4 h 236"/>
                <a:gd name="T54" fmla="*/ 37 w 143"/>
                <a:gd name="T55" fmla="*/ 0 h 236"/>
                <a:gd name="T56" fmla="*/ 21 w 143"/>
                <a:gd name="T57" fmla="*/ 5 h 236"/>
                <a:gd name="T58" fmla="*/ 21 w 143"/>
                <a:gd name="T59" fmla="*/ 5 h 236"/>
                <a:gd name="T60" fmla="*/ 12 w 143"/>
                <a:gd name="T61" fmla="*/ 15 h 236"/>
                <a:gd name="T62" fmla="*/ 7 w 143"/>
                <a:gd name="T63" fmla="*/ 43 h 236"/>
                <a:gd name="T64" fmla="*/ 4 w 143"/>
                <a:gd name="T65" fmla="*/ 80 h 236"/>
                <a:gd name="T66" fmla="*/ 3 w 143"/>
                <a:gd name="T67" fmla="*/ 99 h 236"/>
                <a:gd name="T68" fmla="*/ 8 w 143"/>
                <a:gd name="T69" fmla="*/ 200 h 236"/>
                <a:gd name="T70" fmla="*/ 7 w 143"/>
                <a:gd name="T71" fmla="*/ 209 h 236"/>
                <a:gd name="T72" fmla="*/ 7 w 143"/>
                <a:gd name="T73" fmla="*/ 209 h 236"/>
                <a:gd name="T74" fmla="*/ 3 w 143"/>
                <a:gd name="T75" fmla="*/ 223 h 236"/>
                <a:gd name="T76" fmla="*/ 1 w 143"/>
                <a:gd name="T77" fmla="*/ 227 h 236"/>
                <a:gd name="T78" fmla="*/ 0 w 143"/>
                <a:gd name="T79" fmla="*/ 232 h 236"/>
                <a:gd name="T80" fmla="*/ 0 w 143"/>
                <a:gd name="T81" fmla="*/ 235 h 236"/>
                <a:gd name="T82" fmla="*/ 2 w 143"/>
                <a:gd name="T83" fmla="*/ 235 h 236"/>
                <a:gd name="T84" fmla="*/ 0 w 143"/>
                <a:gd name="T85" fmla="*/ 235 h 236"/>
                <a:gd name="T86" fmla="*/ 0 w 143"/>
                <a:gd name="T87" fmla="*/ 236 h 236"/>
                <a:gd name="T88" fmla="*/ 4 w 143"/>
                <a:gd name="T89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236">
                  <a:moveTo>
                    <a:pt x="4" y="236"/>
                  </a:moveTo>
                  <a:cubicBezTo>
                    <a:pt x="4" y="235"/>
                    <a:pt x="4" y="235"/>
                    <a:pt x="4" y="235"/>
                  </a:cubicBezTo>
                  <a:cubicBezTo>
                    <a:pt x="4" y="235"/>
                    <a:pt x="4" y="235"/>
                    <a:pt x="4" y="235"/>
                  </a:cubicBezTo>
                  <a:cubicBezTo>
                    <a:pt x="4" y="235"/>
                    <a:pt x="4" y="235"/>
                    <a:pt x="4" y="235"/>
                  </a:cubicBezTo>
                  <a:cubicBezTo>
                    <a:pt x="4" y="234"/>
                    <a:pt x="4" y="233"/>
                    <a:pt x="4" y="232"/>
                  </a:cubicBezTo>
                  <a:cubicBezTo>
                    <a:pt x="4" y="231"/>
                    <a:pt x="4" y="230"/>
                    <a:pt x="5" y="229"/>
                  </a:cubicBezTo>
                  <a:cubicBezTo>
                    <a:pt x="5" y="227"/>
                    <a:pt x="7" y="225"/>
                    <a:pt x="8" y="222"/>
                  </a:cubicBezTo>
                  <a:cubicBezTo>
                    <a:pt x="9" y="220"/>
                    <a:pt x="11" y="216"/>
                    <a:pt x="11" y="209"/>
                  </a:cubicBezTo>
                  <a:cubicBezTo>
                    <a:pt x="11" y="209"/>
                    <a:pt x="11" y="209"/>
                    <a:pt x="11" y="209"/>
                  </a:cubicBezTo>
                  <a:cubicBezTo>
                    <a:pt x="12" y="207"/>
                    <a:pt x="12" y="204"/>
                    <a:pt x="12" y="200"/>
                  </a:cubicBezTo>
                  <a:cubicBezTo>
                    <a:pt x="12" y="178"/>
                    <a:pt x="7" y="132"/>
                    <a:pt x="7" y="99"/>
                  </a:cubicBezTo>
                  <a:cubicBezTo>
                    <a:pt x="7" y="92"/>
                    <a:pt x="7" y="86"/>
                    <a:pt x="8" y="81"/>
                  </a:cubicBezTo>
                  <a:cubicBezTo>
                    <a:pt x="10" y="63"/>
                    <a:pt x="10" y="46"/>
                    <a:pt x="12" y="33"/>
                  </a:cubicBezTo>
                  <a:cubicBezTo>
                    <a:pt x="13" y="26"/>
                    <a:pt x="15" y="21"/>
                    <a:pt x="16" y="16"/>
                  </a:cubicBezTo>
                  <a:cubicBezTo>
                    <a:pt x="18" y="12"/>
                    <a:pt x="20" y="10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7" y="6"/>
                    <a:pt x="31" y="5"/>
                    <a:pt x="37" y="5"/>
                  </a:cubicBezTo>
                  <a:cubicBezTo>
                    <a:pt x="40" y="5"/>
                    <a:pt x="45" y="6"/>
                    <a:pt x="51" y="8"/>
                  </a:cubicBezTo>
                  <a:cubicBezTo>
                    <a:pt x="56" y="11"/>
                    <a:pt x="63" y="15"/>
                    <a:pt x="72" y="22"/>
                  </a:cubicBezTo>
                  <a:cubicBezTo>
                    <a:pt x="86" y="33"/>
                    <a:pt x="103" y="51"/>
                    <a:pt x="116" y="66"/>
                  </a:cubicBezTo>
                  <a:cubicBezTo>
                    <a:pt x="123" y="74"/>
                    <a:pt x="129" y="80"/>
                    <a:pt x="133" y="85"/>
                  </a:cubicBezTo>
                  <a:cubicBezTo>
                    <a:pt x="135" y="88"/>
                    <a:pt x="137" y="90"/>
                    <a:pt x="138" y="91"/>
                  </a:cubicBezTo>
                  <a:cubicBezTo>
                    <a:pt x="139" y="93"/>
                    <a:pt x="139" y="93"/>
                    <a:pt x="139" y="93"/>
                  </a:cubicBezTo>
                  <a:cubicBezTo>
                    <a:pt x="143" y="91"/>
                    <a:pt x="143" y="91"/>
                    <a:pt x="143" y="91"/>
                  </a:cubicBezTo>
                  <a:cubicBezTo>
                    <a:pt x="143" y="91"/>
                    <a:pt x="133" y="78"/>
                    <a:pt x="119" y="63"/>
                  </a:cubicBezTo>
                  <a:cubicBezTo>
                    <a:pt x="106" y="48"/>
                    <a:pt x="89" y="30"/>
                    <a:pt x="74" y="19"/>
                  </a:cubicBezTo>
                  <a:cubicBezTo>
                    <a:pt x="65" y="12"/>
                    <a:pt x="58" y="7"/>
                    <a:pt x="52" y="4"/>
                  </a:cubicBezTo>
                  <a:cubicBezTo>
                    <a:pt x="46" y="2"/>
                    <a:pt x="41" y="0"/>
                    <a:pt x="37" y="0"/>
                  </a:cubicBezTo>
                  <a:cubicBezTo>
                    <a:pt x="31" y="0"/>
                    <a:pt x="26" y="2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17" y="7"/>
                    <a:pt x="14" y="10"/>
                    <a:pt x="12" y="15"/>
                  </a:cubicBezTo>
                  <a:cubicBezTo>
                    <a:pt x="10" y="22"/>
                    <a:pt x="8" y="32"/>
                    <a:pt x="7" y="43"/>
                  </a:cubicBezTo>
                  <a:cubicBezTo>
                    <a:pt x="6" y="55"/>
                    <a:pt x="5" y="67"/>
                    <a:pt x="4" y="80"/>
                  </a:cubicBezTo>
                  <a:cubicBezTo>
                    <a:pt x="3" y="86"/>
                    <a:pt x="3" y="92"/>
                    <a:pt x="3" y="99"/>
                  </a:cubicBezTo>
                  <a:cubicBezTo>
                    <a:pt x="3" y="132"/>
                    <a:pt x="8" y="179"/>
                    <a:pt x="8" y="200"/>
                  </a:cubicBezTo>
                  <a:cubicBezTo>
                    <a:pt x="8" y="204"/>
                    <a:pt x="8" y="207"/>
                    <a:pt x="7" y="209"/>
                  </a:cubicBezTo>
                  <a:cubicBezTo>
                    <a:pt x="7" y="209"/>
                    <a:pt x="7" y="209"/>
                    <a:pt x="7" y="209"/>
                  </a:cubicBezTo>
                  <a:cubicBezTo>
                    <a:pt x="6" y="217"/>
                    <a:pt x="5" y="220"/>
                    <a:pt x="3" y="223"/>
                  </a:cubicBezTo>
                  <a:cubicBezTo>
                    <a:pt x="2" y="224"/>
                    <a:pt x="2" y="226"/>
                    <a:pt x="1" y="227"/>
                  </a:cubicBezTo>
                  <a:cubicBezTo>
                    <a:pt x="0" y="228"/>
                    <a:pt x="0" y="230"/>
                    <a:pt x="0" y="232"/>
                  </a:cubicBezTo>
                  <a:cubicBezTo>
                    <a:pt x="0" y="233"/>
                    <a:pt x="0" y="234"/>
                    <a:pt x="0" y="235"/>
                  </a:cubicBezTo>
                  <a:cubicBezTo>
                    <a:pt x="2" y="235"/>
                    <a:pt x="2" y="235"/>
                    <a:pt x="2" y="235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4" y="236"/>
                    <a:pt x="4" y="236"/>
                    <a:pt x="4" y="2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235">
              <a:extLst>
                <a:ext uri="{FF2B5EF4-FFF2-40B4-BE49-F238E27FC236}">
                  <a16:creationId xmlns:a16="http://schemas.microsoft.com/office/drawing/2014/main" id="{FD11A095-E86A-4931-B343-5A3E3716D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9663" y="1463675"/>
              <a:ext cx="376238" cy="504825"/>
            </a:xfrm>
            <a:custGeom>
              <a:avLst/>
              <a:gdLst>
                <a:gd name="T0" fmla="*/ 123 w 126"/>
                <a:gd name="T1" fmla="*/ 10 h 169"/>
                <a:gd name="T2" fmla="*/ 121 w 126"/>
                <a:gd name="T3" fmla="*/ 9 h 169"/>
                <a:gd name="T4" fmla="*/ 121 w 126"/>
                <a:gd name="T5" fmla="*/ 11 h 169"/>
                <a:gd name="T6" fmla="*/ 121 w 126"/>
                <a:gd name="T7" fmla="*/ 9 h 169"/>
                <a:gd name="T8" fmla="*/ 104 w 126"/>
                <a:gd name="T9" fmla="*/ 3 h 169"/>
                <a:gd name="T10" fmla="*/ 104 w 126"/>
                <a:gd name="T11" fmla="*/ 5 h 169"/>
                <a:gd name="T12" fmla="*/ 104 w 126"/>
                <a:gd name="T13" fmla="*/ 7 h 169"/>
                <a:gd name="T14" fmla="*/ 126 w 126"/>
                <a:gd name="T15" fmla="*/ 7 h 169"/>
                <a:gd name="T16" fmla="*/ 113 w 126"/>
                <a:gd name="T17" fmla="*/ 3 h 169"/>
                <a:gd name="T18" fmla="*/ 92 w 126"/>
                <a:gd name="T19" fmla="*/ 0 h 169"/>
                <a:gd name="T20" fmla="*/ 59 w 126"/>
                <a:gd name="T21" fmla="*/ 7 h 169"/>
                <a:gd name="T22" fmla="*/ 26 w 126"/>
                <a:gd name="T23" fmla="*/ 20 h 169"/>
                <a:gd name="T24" fmla="*/ 14 w 126"/>
                <a:gd name="T25" fmla="*/ 27 h 169"/>
                <a:gd name="T26" fmla="*/ 7 w 126"/>
                <a:gd name="T27" fmla="*/ 36 h 169"/>
                <a:gd name="T28" fmla="*/ 2 w 126"/>
                <a:gd name="T29" fmla="*/ 51 h 169"/>
                <a:gd name="T30" fmla="*/ 0 w 126"/>
                <a:gd name="T31" fmla="*/ 74 h 169"/>
                <a:gd name="T32" fmla="*/ 24 w 126"/>
                <a:gd name="T33" fmla="*/ 137 h 169"/>
                <a:gd name="T34" fmla="*/ 57 w 126"/>
                <a:gd name="T35" fmla="*/ 162 h 169"/>
                <a:gd name="T36" fmla="*/ 89 w 126"/>
                <a:gd name="T37" fmla="*/ 169 h 169"/>
                <a:gd name="T38" fmla="*/ 116 w 126"/>
                <a:gd name="T39" fmla="*/ 167 h 169"/>
                <a:gd name="T40" fmla="*/ 116 w 126"/>
                <a:gd name="T41" fmla="*/ 165 h 169"/>
                <a:gd name="T42" fmla="*/ 116 w 126"/>
                <a:gd name="T43" fmla="*/ 167 h 169"/>
                <a:gd name="T44" fmla="*/ 118 w 126"/>
                <a:gd name="T45" fmla="*/ 167 h 169"/>
                <a:gd name="T46" fmla="*/ 118 w 126"/>
                <a:gd name="T47" fmla="*/ 163 h 169"/>
                <a:gd name="T48" fmla="*/ 116 w 126"/>
                <a:gd name="T49" fmla="*/ 163 h 169"/>
                <a:gd name="T50" fmla="*/ 116 w 126"/>
                <a:gd name="T51" fmla="*/ 163 h 169"/>
                <a:gd name="T52" fmla="*/ 116 w 126"/>
                <a:gd name="T53" fmla="*/ 163 h 169"/>
                <a:gd name="T54" fmla="*/ 89 w 126"/>
                <a:gd name="T55" fmla="*/ 164 h 169"/>
                <a:gd name="T56" fmla="*/ 59 w 126"/>
                <a:gd name="T57" fmla="*/ 159 h 169"/>
                <a:gd name="T58" fmla="*/ 27 w 126"/>
                <a:gd name="T59" fmla="*/ 134 h 169"/>
                <a:gd name="T60" fmla="*/ 4 w 126"/>
                <a:gd name="T61" fmla="*/ 74 h 169"/>
                <a:gd name="T62" fmla="*/ 6 w 126"/>
                <a:gd name="T63" fmla="*/ 52 h 169"/>
                <a:gd name="T64" fmla="*/ 11 w 126"/>
                <a:gd name="T65" fmla="*/ 38 h 169"/>
                <a:gd name="T66" fmla="*/ 17 w 126"/>
                <a:gd name="T67" fmla="*/ 30 h 169"/>
                <a:gd name="T68" fmla="*/ 61 w 126"/>
                <a:gd name="T69" fmla="*/ 10 h 169"/>
                <a:gd name="T70" fmla="*/ 92 w 126"/>
                <a:gd name="T71" fmla="*/ 4 h 169"/>
                <a:gd name="T72" fmla="*/ 107 w 126"/>
                <a:gd name="T73" fmla="*/ 6 h 169"/>
                <a:gd name="T74" fmla="*/ 111 w 126"/>
                <a:gd name="T75" fmla="*/ 7 h 169"/>
                <a:gd name="T76" fmla="*/ 112 w 126"/>
                <a:gd name="T77" fmla="*/ 7 h 169"/>
                <a:gd name="T78" fmla="*/ 112 w 126"/>
                <a:gd name="T79" fmla="*/ 7 h 169"/>
                <a:gd name="T80" fmla="*/ 113 w 126"/>
                <a:gd name="T81" fmla="*/ 5 h 169"/>
                <a:gd name="T82" fmla="*/ 113 w 126"/>
                <a:gd name="T83" fmla="*/ 3 h 169"/>
                <a:gd name="T84" fmla="*/ 104 w 126"/>
                <a:gd name="T85" fmla="*/ 3 h 169"/>
                <a:gd name="T86" fmla="*/ 103 w 126"/>
                <a:gd name="T87" fmla="*/ 7 h 169"/>
                <a:gd name="T88" fmla="*/ 103 w 126"/>
                <a:gd name="T89" fmla="*/ 7 h 169"/>
                <a:gd name="T90" fmla="*/ 103 w 126"/>
                <a:gd name="T91" fmla="*/ 7 h 169"/>
                <a:gd name="T92" fmla="*/ 103 w 126"/>
                <a:gd name="T93" fmla="*/ 7 h 169"/>
                <a:gd name="T94" fmla="*/ 103 w 126"/>
                <a:gd name="T95" fmla="*/ 7 h 169"/>
                <a:gd name="T96" fmla="*/ 103 w 126"/>
                <a:gd name="T97" fmla="*/ 7 h 169"/>
                <a:gd name="T98" fmla="*/ 120 w 126"/>
                <a:gd name="T99" fmla="*/ 13 h 169"/>
                <a:gd name="T100" fmla="*/ 120 w 126"/>
                <a:gd name="T101" fmla="*/ 13 h 169"/>
                <a:gd name="T102" fmla="*/ 120 w 126"/>
                <a:gd name="T103" fmla="*/ 13 h 169"/>
                <a:gd name="T104" fmla="*/ 121 w 126"/>
                <a:gd name="T105" fmla="*/ 14 h 169"/>
                <a:gd name="T106" fmla="*/ 123 w 126"/>
                <a:gd name="T107" fmla="*/ 1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6" h="169">
                  <a:moveTo>
                    <a:pt x="123" y="10"/>
                  </a:moveTo>
                  <a:cubicBezTo>
                    <a:pt x="122" y="10"/>
                    <a:pt x="122" y="10"/>
                    <a:pt x="121" y="9"/>
                  </a:cubicBezTo>
                  <a:cubicBezTo>
                    <a:pt x="121" y="11"/>
                    <a:pt x="121" y="11"/>
                    <a:pt x="121" y="11"/>
                  </a:cubicBezTo>
                  <a:cubicBezTo>
                    <a:pt x="121" y="9"/>
                    <a:pt x="121" y="9"/>
                    <a:pt x="121" y="9"/>
                  </a:cubicBezTo>
                  <a:cubicBezTo>
                    <a:pt x="109" y="4"/>
                    <a:pt x="104" y="3"/>
                    <a:pt x="104" y="3"/>
                  </a:cubicBezTo>
                  <a:cubicBezTo>
                    <a:pt x="104" y="5"/>
                    <a:pt x="104" y="5"/>
                    <a:pt x="104" y="5"/>
                  </a:cubicBezTo>
                  <a:cubicBezTo>
                    <a:pt x="104" y="7"/>
                    <a:pt x="104" y="7"/>
                    <a:pt x="104" y="7"/>
                  </a:cubicBezTo>
                  <a:cubicBezTo>
                    <a:pt x="126" y="7"/>
                    <a:pt x="126" y="7"/>
                    <a:pt x="126" y="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3" y="3"/>
                    <a:pt x="105" y="0"/>
                    <a:pt x="92" y="0"/>
                  </a:cubicBezTo>
                  <a:cubicBezTo>
                    <a:pt x="82" y="0"/>
                    <a:pt x="71" y="2"/>
                    <a:pt x="59" y="7"/>
                  </a:cubicBezTo>
                  <a:cubicBezTo>
                    <a:pt x="45" y="12"/>
                    <a:pt x="34" y="16"/>
                    <a:pt x="26" y="20"/>
                  </a:cubicBezTo>
                  <a:cubicBezTo>
                    <a:pt x="21" y="22"/>
                    <a:pt x="17" y="25"/>
                    <a:pt x="14" y="27"/>
                  </a:cubicBezTo>
                  <a:cubicBezTo>
                    <a:pt x="11" y="29"/>
                    <a:pt x="9" y="32"/>
                    <a:pt x="7" y="36"/>
                  </a:cubicBezTo>
                  <a:cubicBezTo>
                    <a:pt x="5" y="39"/>
                    <a:pt x="4" y="44"/>
                    <a:pt x="2" y="51"/>
                  </a:cubicBezTo>
                  <a:cubicBezTo>
                    <a:pt x="1" y="58"/>
                    <a:pt x="0" y="66"/>
                    <a:pt x="0" y="74"/>
                  </a:cubicBezTo>
                  <a:cubicBezTo>
                    <a:pt x="0" y="95"/>
                    <a:pt x="5" y="119"/>
                    <a:pt x="24" y="137"/>
                  </a:cubicBezTo>
                  <a:cubicBezTo>
                    <a:pt x="37" y="150"/>
                    <a:pt x="47" y="158"/>
                    <a:pt x="57" y="162"/>
                  </a:cubicBezTo>
                  <a:cubicBezTo>
                    <a:pt x="67" y="167"/>
                    <a:pt x="77" y="169"/>
                    <a:pt x="89" y="169"/>
                  </a:cubicBezTo>
                  <a:cubicBezTo>
                    <a:pt x="97" y="169"/>
                    <a:pt x="105" y="168"/>
                    <a:pt x="116" y="167"/>
                  </a:cubicBezTo>
                  <a:cubicBezTo>
                    <a:pt x="116" y="165"/>
                    <a:pt x="116" y="165"/>
                    <a:pt x="116" y="165"/>
                  </a:cubicBezTo>
                  <a:cubicBezTo>
                    <a:pt x="116" y="167"/>
                    <a:pt x="116" y="167"/>
                    <a:pt x="116" y="167"/>
                  </a:cubicBezTo>
                  <a:cubicBezTo>
                    <a:pt x="117" y="167"/>
                    <a:pt x="118" y="167"/>
                    <a:pt x="118" y="167"/>
                  </a:cubicBezTo>
                  <a:cubicBezTo>
                    <a:pt x="118" y="163"/>
                    <a:pt x="118" y="163"/>
                    <a:pt x="118" y="163"/>
                  </a:cubicBezTo>
                  <a:cubicBezTo>
                    <a:pt x="117" y="163"/>
                    <a:pt x="116" y="163"/>
                    <a:pt x="116" y="163"/>
                  </a:cubicBezTo>
                  <a:cubicBezTo>
                    <a:pt x="116" y="163"/>
                    <a:pt x="116" y="163"/>
                    <a:pt x="116" y="163"/>
                  </a:cubicBezTo>
                  <a:cubicBezTo>
                    <a:pt x="116" y="163"/>
                    <a:pt x="116" y="163"/>
                    <a:pt x="116" y="163"/>
                  </a:cubicBezTo>
                  <a:cubicBezTo>
                    <a:pt x="105" y="164"/>
                    <a:pt x="96" y="164"/>
                    <a:pt x="89" y="164"/>
                  </a:cubicBezTo>
                  <a:cubicBezTo>
                    <a:pt x="77" y="164"/>
                    <a:pt x="68" y="163"/>
                    <a:pt x="59" y="159"/>
                  </a:cubicBezTo>
                  <a:cubicBezTo>
                    <a:pt x="50" y="154"/>
                    <a:pt x="40" y="147"/>
                    <a:pt x="27" y="134"/>
                  </a:cubicBezTo>
                  <a:cubicBezTo>
                    <a:pt x="9" y="117"/>
                    <a:pt x="4" y="94"/>
                    <a:pt x="4" y="74"/>
                  </a:cubicBezTo>
                  <a:cubicBezTo>
                    <a:pt x="4" y="66"/>
                    <a:pt x="5" y="58"/>
                    <a:pt x="6" y="52"/>
                  </a:cubicBezTo>
                  <a:cubicBezTo>
                    <a:pt x="8" y="45"/>
                    <a:pt x="9" y="40"/>
                    <a:pt x="11" y="38"/>
                  </a:cubicBezTo>
                  <a:cubicBezTo>
                    <a:pt x="12" y="35"/>
                    <a:pt x="14" y="32"/>
                    <a:pt x="17" y="30"/>
                  </a:cubicBezTo>
                  <a:cubicBezTo>
                    <a:pt x="25" y="24"/>
                    <a:pt x="40" y="19"/>
                    <a:pt x="61" y="10"/>
                  </a:cubicBezTo>
                  <a:cubicBezTo>
                    <a:pt x="72" y="6"/>
                    <a:pt x="83" y="4"/>
                    <a:pt x="92" y="4"/>
                  </a:cubicBezTo>
                  <a:cubicBezTo>
                    <a:pt x="98" y="4"/>
                    <a:pt x="103" y="5"/>
                    <a:pt x="107" y="6"/>
                  </a:cubicBezTo>
                  <a:cubicBezTo>
                    <a:pt x="108" y="6"/>
                    <a:pt x="110" y="6"/>
                    <a:pt x="111" y="7"/>
                  </a:cubicBezTo>
                  <a:cubicBezTo>
                    <a:pt x="111" y="7"/>
                    <a:pt x="112" y="7"/>
                    <a:pt x="112" y="7"/>
                  </a:cubicBezTo>
                  <a:cubicBezTo>
                    <a:pt x="112" y="7"/>
                    <a:pt x="112" y="7"/>
                    <a:pt x="112" y="7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4" y="3"/>
                    <a:pt x="104" y="3"/>
                    <a:pt x="104" y="3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4" y="7"/>
                    <a:pt x="108" y="8"/>
                    <a:pt x="120" y="13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120" y="13"/>
                    <a:pt x="121" y="14"/>
                    <a:pt x="121" y="14"/>
                  </a:cubicBezTo>
                  <a:cubicBezTo>
                    <a:pt x="123" y="10"/>
                    <a:pt x="123" y="10"/>
                    <a:pt x="12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236">
              <a:extLst>
                <a:ext uri="{FF2B5EF4-FFF2-40B4-BE49-F238E27FC236}">
                  <a16:creationId xmlns:a16="http://schemas.microsoft.com/office/drawing/2014/main" id="{D70E8903-3ACE-4BE4-9EAE-5711902B7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3525" y="1885950"/>
              <a:ext cx="52388" cy="20638"/>
            </a:xfrm>
            <a:custGeom>
              <a:avLst/>
              <a:gdLst>
                <a:gd name="T0" fmla="*/ 2 w 18"/>
                <a:gd name="T1" fmla="*/ 7 h 7"/>
                <a:gd name="T2" fmla="*/ 14 w 18"/>
                <a:gd name="T3" fmla="*/ 4 h 7"/>
                <a:gd name="T4" fmla="*/ 17 w 18"/>
                <a:gd name="T5" fmla="*/ 4 h 7"/>
                <a:gd name="T6" fmla="*/ 17 w 18"/>
                <a:gd name="T7" fmla="*/ 5 h 7"/>
                <a:gd name="T8" fmla="*/ 17 w 18"/>
                <a:gd name="T9" fmla="*/ 5 h 7"/>
                <a:gd name="T10" fmla="*/ 17 w 18"/>
                <a:gd name="T11" fmla="*/ 5 h 7"/>
                <a:gd name="T12" fmla="*/ 18 w 18"/>
                <a:gd name="T13" fmla="*/ 1 h 7"/>
                <a:gd name="T14" fmla="*/ 14 w 18"/>
                <a:gd name="T15" fmla="*/ 0 h 7"/>
                <a:gd name="T16" fmla="*/ 0 w 18"/>
                <a:gd name="T17" fmla="*/ 3 h 7"/>
                <a:gd name="T18" fmla="*/ 2 w 18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">
                  <a:moveTo>
                    <a:pt x="2" y="7"/>
                  </a:moveTo>
                  <a:cubicBezTo>
                    <a:pt x="7" y="5"/>
                    <a:pt x="12" y="4"/>
                    <a:pt x="14" y="4"/>
                  </a:cubicBezTo>
                  <a:cubicBezTo>
                    <a:pt x="15" y="4"/>
                    <a:pt x="16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0"/>
                    <a:pt x="17" y="0"/>
                    <a:pt x="14" y="0"/>
                  </a:cubicBezTo>
                  <a:cubicBezTo>
                    <a:pt x="11" y="0"/>
                    <a:pt x="6" y="1"/>
                    <a:pt x="0" y="3"/>
                  </a:cubicBezTo>
                  <a:cubicBezTo>
                    <a:pt x="2" y="7"/>
                    <a:pt x="2" y="7"/>
                    <a:pt x="2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237">
              <a:extLst>
                <a:ext uri="{FF2B5EF4-FFF2-40B4-BE49-F238E27FC236}">
                  <a16:creationId xmlns:a16="http://schemas.microsoft.com/office/drawing/2014/main" id="{1B9ED351-F0A0-4015-9C9B-D47C77C06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9088" y="1565275"/>
              <a:ext cx="104775" cy="63500"/>
            </a:xfrm>
            <a:custGeom>
              <a:avLst/>
              <a:gdLst>
                <a:gd name="T0" fmla="*/ 0 w 35"/>
                <a:gd name="T1" fmla="*/ 4 h 21"/>
                <a:gd name="T2" fmla="*/ 1 w 35"/>
                <a:gd name="T3" fmla="*/ 5 h 21"/>
                <a:gd name="T4" fmla="*/ 16 w 35"/>
                <a:gd name="T5" fmla="*/ 12 h 21"/>
                <a:gd name="T6" fmla="*/ 33 w 35"/>
                <a:gd name="T7" fmla="*/ 21 h 21"/>
                <a:gd name="T8" fmla="*/ 35 w 35"/>
                <a:gd name="T9" fmla="*/ 18 h 21"/>
                <a:gd name="T10" fmla="*/ 18 w 35"/>
                <a:gd name="T11" fmla="*/ 8 h 21"/>
                <a:gd name="T12" fmla="*/ 3 w 35"/>
                <a:gd name="T13" fmla="*/ 1 h 21"/>
                <a:gd name="T14" fmla="*/ 2 w 35"/>
                <a:gd name="T15" fmla="*/ 0 h 21"/>
                <a:gd name="T16" fmla="*/ 0 w 35"/>
                <a:gd name="T17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1">
                  <a:moveTo>
                    <a:pt x="0" y="4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2" y="10"/>
                    <a:pt x="14" y="11"/>
                    <a:pt x="16" y="12"/>
                  </a:cubicBezTo>
                  <a:cubicBezTo>
                    <a:pt x="18" y="13"/>
                    <a:pt x="21" y="15"/>
                    <a:pt x="33" y="21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23" y="11"/>
                    <a:pt x="21" y="10"/>
                    <a:pt x="18" y="8"/>
                  </a:cubicBezTo>
                  <a:cubicBezTo>
                    <a:pt x="16" y="7"/>
                    <a:pt x="14" y="6"/>
                    <a:pt x="3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238">
              <a:extLst>
                <a:ext uri="{FF2B5EF4-FFF2-40B4-BE49-F238E27FC236}">
                  <a16:creationId xmlns:a16="http://schemas.microsoft.com/office/drawing/2014/main" id="{D9433B82-8B49-4D53-9410-066761DFA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5900" y="1560513"/>
              <a:ext cx="157163" cy="295275"/>
            </a:xfrm>
            <a:custGeom>
              <a:avLst/>
              <a:gdLst>
                <a:gd name="T0" fmla="*/ 2 w 53"/>
                <a:gd name="T1" fmla="*/ 99 h 99"/>
                <a:gd name="T2" fmla="*/ 28 w 53"/>
                <a:gd name="T3" fmla="*/ 79 h 99"/>
                <a:gd name="T4" fmla="*/ 36 w 53"/>
                <a:gd name="T5" fmla="*/ 68 h 99"/>
                <a:gd name="T6" fmla="*/ 43 w 53"/>
                <a:gd name="T7" fmla="*/ 60 h 99"/>
                <a:gd name="T8" fmla="*/ 51 w 53"/>
                <a:gd name="T9" fmla="*/ 51 h 99"/>
                <a:gd name="T10" fmla="*/ 53 w 53"/>
                <a:gd name="T11" fmla="*/ 39 h 99"/>
                <a:gd name="T12" fmla="*/ 47 w 53"/>
                <a:gd name="T13" fmla="*/ 17 h 99"/>
                <a:gd name="T14" fmla="*/ 47 w 53"/>
                <a:gd name="T15" fmla="*/ 17 h 99"/>
                <a:gd name="T16" fmla="*/ 42 w 53"/>
                <a:gd name="T17" fmla="*/ 9 h 99"/>
                <a:gd name="T18" fmla="*/ 39 w 53"/>
                <a:gd name="T19" fmla="*/ 3 h 99"/>
                <a:gd name="T20" fmla="*/ 39 w 53"/>
                <a:gd name="T21" fmla="*/ 3 h 99"/>
                <a:gd name="T22" fmla="*/ 39 w 53"/>
                <a:gd name="T23" fmla="*/ 3 h 99"/>
                <a:gd name="T24" fmla="*/ 36 w 53"/>
                <a:gd name="T25" fmla="*/ 0 h 99"/>
                <a:gd name="T26" fmla="*/ 33 w 53"/>
                <a:gd name="T27" fmla="*/ 3 h 99"/>
                <a:gd name="T28" fmla="*/ 35 w 53"/>
                <a:gd name="T29" fmla="*/ 6 h 99"/>
                <a:gd name="T30" fmla="*/ 37 w 53"/>
                <a:gd name="T31" fmla="*/ 5 h 99"/>
                <a:gd name="T32" fmla="*/ 35 w 53"/>
                <a:gd name="T33" fmla="*/ 6 h 99"/>
                <a:gd name="T34" fmla="*/ 38 w 53"/>
                <a:gd name="T35" fmla="*/ 11 h 99"/>
                <a:gd name="T36" fmla="*/ 44 w 53"/>
                <a:gd name="T37" fmla="*/ 20 h 99"/>
                <a:gd name="T38" fmla="*/ 44 w 53"/>
                <a:gd name="T39" fmla="*/ 20 h 99"/>
                <a:gd name="T40" fmla="*/ 49 w 53"/>
                <a:gd name="T41" fmla="*/ 39 h 99"/>
                <a:gd name="T42" fmla="*/ 47 w 53"/>
                <a:gd name="T43" fmla="*/ 49 h 99"/>
                <a:gd name="T44" fmla="*/ 41 w 53"/>
                <a:gd name="T45" fmla="*/ 57 h 99"/>
                <a:gd name="T46" fmla="*/ 32 w 53"/>
                <a:gd name="T47" fmla="*/ 66 h 99"/>
                <a:gd name="T48" fmla="*/ 20 w 53"/>
                <a:gd name="T49" fmla="*/ 82 h 99"/>
                <a:gd name="T50" fmla="*/ 0 w 53"/>
                <a:gd name="T51" fmla="*/ 95 h 99"/>
                <a:gd name="T52" fmla="*/ 2 w 53"/>
                <a:gd name="T53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3" h="99">
                  <a:moveTo>
                    <a:pt x="2" y="99"/>
                  </a:moveTo>
                  <a:cubicBezTo>
                    <a:pt x="15" y="95"/>
                    <a:pt x="22" y="87"/>
                    <a:pt x="28" y="79"/>
                  </a:cubicBezTo>
                  <a:cubicBezTo>
                    <a:pt x="31" y="75"/>
                    <a:pt x="33" y="71"/>
                    <a:pt x="36" y="68"/>
                  </a:cubicBezTo>
                  <a:cubicBezTo>
                    <a:pt x="38" y="65"/>
                    <a:pt x="40" y="62"/>
                    <a:pt x="43" y="60"/>
                  </a:cubicBezTo>
                  <a:cubicBezTo>
                    <a:pt x="47" y="58"/>
                    <a:pt x="49" y="55"/>
                    <a:pt x="51" y="51"/>
                  </a:cubicBezTo>
                  <a:cubicBezTo>
                    <a:pt x="53" y="47"/>
                    <a:pt x="53" y="43"/>
                    <a:pt x="53" y="39"/>
                  </a:cubicBezTo>
                  <a:cubicBezTo>
                    <a:pt x="53" y="31"/>
                    <a:pt x="51" y="23"/>
                    <a:pt x="4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4" y="13"/>
                    <a:pt x="43" y="11"/>
                    <a:pt x="42" y="9"/>
                  </a:cubicBezTo>
                  <a:cubicBezTo>
                    <a:pt x="41" y="7"/>
                    <a:pt x="40" y="6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8" y="3"/>
                    <a:pt x="37" y="1"/>
                    <a:pt x="36" y="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4" y="4"/>
                    <a:pt x="34" y="5"/>
                    <a:pt x="35" y="6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7" y="8"/>
                    <a:pt x="37" y="9"/>
                    <a:pt x="38" y="11"/>
                  </a:cubicBezTo>
                  <a:cubicBezTo>
                    <a:pt x="39" y="13"/>
                    <a:pt x="41" y="16"/>
                    <a:pt x="44" y="20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7" y="25"/>
                    <a:pt x="49" y="32"/>
                    <a:pt x="49" y="39"/>
                  </a:cubicBezTo>
                  <a:cubicBezTo>
                    <a:pt x="49" y="42"/>
                    <a:pt x="49" y="46"/>
                    <a:pt x="47" y="49"/>
                  </a:cubicBezTo>
                  <a:cubicBezTo>
                    <a:pt x="46" y="52"/>
                    <a:pt x="44" y="55"/>
                    <a:pt x="41" y="57"/>
                  </a:cubicBezTo>
                  <a:cubicBezTo>
                    <a:pt x="37" y="59"/>
                    <a:pt x="35" y="62"/>
                    <a:pt x="32" y="66"/>
                  </a:cubicBezTo>
                  <a:cubicBezTo>
                    <a:pt x="28" y="71"/>
                    <a:pt x="25" y="77"/>
                    <a:pt x="20" y="82"/>
                  </a:cubicBezTo>
                  <a:cubicBezTo>
                    <a:pt x="15" y="88"/>
                    <a:pt x="9" y="92"/>
                    <a:pt x="0" y="95"/>
                  </a:cubicBezTo>
                  <a:cubicBezTo>
                    <a:pt x="2" y="99"/>
                    <a:pt x="2" y="99"/>
                    <a:pt x="2" y="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239">
              <a:extLst>
                <a:ext uri="{FF2B5EF4-FFF2-40B4-BE49-F238E27FC236}">
                  <a16:creationId xmlns:a16="http://schemas.microsoft.com/office/drawing/2014/main" id="{B714FF2B-4C1F-4720-AAB7-34FD40674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0988" y="1649413"/>
              <a:ext cx="17463" cy="30163"/>
            </a:xfrm>
            <a:custGeom>
              <a:avLst/>
              <a:gdLst>
                <a:gd name="T0" fmla="*/ 2 w 6"/>
                <a:gd name="T1" fmla="*/ 0 h 10"/>
                <a:gd name="T2" fmla="*/ 0 w 6"/>
                <a:gd name="T3" fmla="*/ 6 h 10"/>
                <a:gd name="T4" fmla="*/ 2 w 6"/>
                <a:gd name="T5" fmla="*/ 10 h 10"/>
                <a:gd name="T6" fmla="*/ 5 w 6"/>
                <a:gd name="T7" fmla="*/ 7 h 10"/>
                <a:gd name="T8" fmla="*/ 4 w 6"/>
                <a:gd name="T9" fmla="*/ 8 h 10"/>
                <a:gd name="T10" fmla="*/ 5 w 6"/>
                <a:gd name="T11" fmla="*/ 7 h 10"/>
                <a:gd name="T12" fmla="*/ 5 w 6"/>
                <a:gd name="T13" fmla="*/ 7 h 10"/>
                <a:gd name="T14" fmla="*/ 4 w 6"/>
                <a:gd name="T15" fmla="*/ 8 h 10"/>
                <a:gd name="T16" fmla="*/ 5 w 6"/>
                <a:gd name="T17" fmla="*/ 7 h 10"/>
                <a:gd name="T18" fmla="*/ 5 w 6"/>
                <a:gd name="T19" fmla="*/ 7 h 10"/>
                <a:gd name="T20" fmla="*/ 5 w 6"/>
                <a:gd name="T21" fmla="*/ 6 h 10"/>
                <a:gd name="T22" fmla="*/ 6 w 6"/>
                <a:gd name="T23" fmla="*/ 2 h 10"/>
                <a:gd name="T24" fmla="*/ 2 w 6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10">
                  <a:moveTo>
                    <a:pt x="2" y="0"/>
                  </a:moveTo>
                  <a:cubicBezTo>
                    <a:pt x="1" y="2"/>
                    <a:pt x="0" y="4"/>
                    <a:pt x="0" y="6"/>
                  </a:cubicBezTo>
                  <a:cubicBezTo>
                    <a:pt x="0" y="8"/>
                    <a:pt x="2" y="9"/>
                    <a:pt x="2" y="10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6"/>
                    <a:pt x="5" y="6"/>
                  </a:cubicBezTo>
                  <a:cubicBezTo>
                    <a:pt x="5" y="5"/>
                    <a:pt x="5" y="4"/>
                    <a:pt x="6" y="2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3" name="Rectangle 240">
            <a:extLst>
              <a:ext uri="{FF2B5EF4-FFF2-40B4-BE49-F238E27FC236}">
                <a16:creationId xmlns:a16="http://schemas.microsoft.com/office/drawing/2014/main" id="{E6A9FEBB-A8BA-494A-82D4-E9FD9F511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25520"/>
            <a:ext cx="866616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4400" dirty="0"/>
              <a:t>Thoracic Spine Rotation Exercise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41">
            <a:extLst>
              <a:ext uri="{FF2B5EF4-FFF2-40B4-BE49-F238E27FC236}">
                <a16:creationId xmlns:a16="http://schemas.microsoft.com/office/drawing/2014/main" id="{ACDF05AE-56B3-4659-9738-3BF77699D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653170"/>
            <a:ext cx="9852025" cy="349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" name="Freeform 243">
            <a:extLst>
              <a:ext uri="{FF2B5EF4-FFF2-40B4-BE49-F238E27FC236}">
                <a16:creationId xmlns:a16="http://schemas.microsoft.com/office/drawing/2014/main" id="{620A9DC9-42C9-42EE-8828-C5E15C15144F}"/>
              </a:ext>
            </a:extLst>
          </p:cNvPr>
          <p:cNvSpPr>
            <a:spLocks/>
          </p:cNvSpPr>
          <p:nvPr/>
        </p:nvSpPr>
        <p:spPr bwMode="auto">
          <a:xfrm>
            <a:off x="-11113" y="5002213"/>
            <a:ext cx="625475" cy="904875"/>
          </a:xfrm>
          <a:custGeom>
            <a:avLst/>
            <a:gdLst>
              <a:gd name="T0" fmla="*/ 11 w 210"/>
              <a:gd name="T1" fmla="*/ 2 h 303"/>
              <a:gd name="T2" fmla="*/ 75 w 210"/>
              <a:gd name="T3" fmla="*/ 182 h 303"/>
              <a:gd name="T4" fmla="*/ 170 w 210"/>
              <a:gd name="T5" fmla="*/ 238 h 303"/>
              <a:gd name="T6" fmla="*/ 181 w 210"/>
              <a:gd name="T7" fmla="*/ 207 h 303"/>
              <a:gd name="T8" fmla="*/ 186 w 210"/>
              <a:gd name="T9" fmla="*/ 222 h 303"/>
              <a:gd name="T10" fmla="*/ 209 w 210"/>
              <a:gd name="T11" fmla="*/ 263 h 303"/>
              <a:gd name="T12" fmla="*/ 209 w 210"/>
              <a:gd name="T13" fmla="*/ 267 h 303"/>
              <a:gd name="T14" fmla="*/ 165 w 210"/>
              <a:gd name="T15" fmla="*/ 295 h 303"/>
              <a:gd name="T16" fmla="*/ 149 w 210"/>
              <a:gd name="T17" fmla="*/ 303 h 303"/>
              <a:gd name="T18" fmla="*/ 159 w 210"/>
              <a:gd name="T19" fmla="*/ 272 h 303"/>
              <a:gd name="T20" fmla="*/ 86 w 210"/>
              <a:gd name="T21" fmla="*/ 228 h 303"/>
              <a:gd name="T22" fmla="*/ 7 w 210"/>
              <a:gd name="T23" fmla="*/ 2 h 303"/>
              <a:gd name="T24" fmla="*/ 9 w 210"/>
              <a:gd name="T25" fmla="*/ 0 h 303"/>
              <a:gd name="T26" fmla="*/ 11 w 210"/>
              <a:gd name="T27" fmla="*/ 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0" h="303">
                <a:moveTo>
                  <a:pt x="11" y="2"/>
                </a:moveTo>
                <a:cubicBezTo>
                  <a:pt x="12" y="66"/>
                  <a:pt x="29" y="134"/>
                  <a:pt x="75" y="182"/>
                </a:cubicBezTo>
                <a:cubicBezTo>
                  <a:pt x="100" y="209"/>
                  <a:pt x="134" y="228"/>
                  <a:pt x="170" y="238"/>
                </a:cubicBezTo>
                <a:cubicBezTo>
                  <a:pt x="181" y="207"/>
                  <a:pt x="181" y="207"/>
                  <a:pt x="181" y="207"/>
                </a:cubicBezTo>
                <a:cubicBezTo>
                  <a:pt x="182" y="212"/>
                  <a:pt x="184" y="217"/>
                  <a:pt x="186" y="222"/>
                </a:cubicBezTo>
                <a:cubicBezTo>
                  <a:pt x="192" y="236"/>
                  <a:pt x="199" y="250"/>
                  <a:pt x="209" y="263"/>
                </a:cubicBezTo>
                <a:cubicBezTo>
                  <a:pt x="210" y="264"/>
                  <a:pt x="210" y="266"/>
                  <a:pt x="209" y="267"/>
                </a:cubicBezTo>
                <a:cubicBezTo>
                  <a:pt x="196" y="278"/>
                  <a:pt x="181" y="287"/>
                  <a:pt x="165" y="295"/>
                </a:cubicBezTo>
                <a:cubicBezTo>
                  <a:pt x="160" y="298"/>
                  <a:pt x="155" y="300"/>
                  <a:pt x="149" y="303"/>
                </a:cubicBezTo>
                <a:cubicBezTo>
                  <a:pt x="159" y="272"/>
                  <a:pt x="159" y="272"/>
                  <a:pt x="159" y="272"/>
                </a:cubicBezTo>
                <a:cubicBezTo>
                  <a:pt x="133" y="261"/>
                  <a:pt x="108" y="247"/>
                  <a:pt x="86" y="228"/>
                </a:cubicBezTo>
                <a:cubicBezTo>
                  <a:pt x="21" y="173"/>
                  <a:pt x="0" y="84"/>
                  <a:pt x="7" y="2"/>
                </a:cubicBezTo>
                <a:cubicBezTo>
                  <a:pt x="7" y="0"/>
                  <a:pt x="8" y="0"/>
                  <a:pt x="9" y="0"/>
                </a:cubicBezTo>
                <a:cubicBezTo>
                  <a:pt x="10" y="0"/>
                  <a:pt x="11" y="1"/>
                  <a:pt x="11" y="2"/>
                </a:cubicBezTo>
                <a:close/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" name="Freeform 244">
            <a:extLst>
              <a:ext uri="{FF2B5EF4-FFF2-40B4-BE49-F238E27FC236}">
                <a16:creationId xmlns:a16="http://schemas.microsoft.com/office/drawing/2014/main" id="{D132228A-65A3-48F8-A1B7-A6EC28091639}"/>
              </a:ext>
            </a:extLst>
          </p:cNvPr>
          <p:cNvSpPr>
            <a:spLocks/>
          </p:cNvSpPr>
          <p:nvPr/>
        </p:nvSpPr>
        <p:spPr bwMode="auto">
          <a:xfrm>
            <a:off x="6115050" y="1079500"/>
            <a:ext cx="739775" cy="1454150"/>
          </a:xfrm>
          <a:custGeom>
            <a:avLst/>
            <a:gdLst>
              <a:gd name="T0" fmla="*/ 82 w 248"/>
              <a:gd name="T1" fmla="*/ 486 h 487"/>
              <a:gd name="T2" fmla="*/ 131 w 248"/>
              <a:gd name="T3" fmla="*/ 80 h 487"/>
              <a:gd name="T4" fmla="*/ 180 w 248"/>
              <a:gd name="T5" fmla="*/ 36 h 487"/>
              <a:gd name="T6" fmla="*/ 156 w 248"/>
              <a:gd name="T7" fmla="*/ 0 h 487"/>
              <a:gd name="T8" fmla="*/ 246 w 248"/>
              <a:gd name="T9" fmla="*/ 29 h 487"/>
              <a:gd name="T10" fmla="*/ 247 w 248"/>
              <a:gd name="T11" fmla="*/ 32 h 487"/>
              <a:gd name="T12" fmla="*/ 240 w 248"/>
              <a:gd name="T13" fmla="*/ 53 h 487"/>
              <a:gd name="T14" fmla="*/ 230 w 248"/>
              <a:gd name="T15" fmla="*/ 113 h 487"/>
              <a:gd name="T16" fmla="*/ 206 w 248"/>
              <a:gd name="T17" fmla="*/ 77 h 487"/>
              <a:gd name="T18" fmla="*/ 63 w 248"/>
              <a:gd name="T19" fmla="*/ 429 h 487"/>
              <a:gd name="T20" fmla="*/ 86 w 248"/>
              <a:gd name="T21" fmla="*/ 484 h 487"/>
              <a:gd name="T22" fmla="*/ 85 w 248"/>
              <a:gd name="T23" fmla="*/ 486 h 487"/>
              <a:gd name="T24" fmla="*/ 82 w 248"/>
              <a:gd name="T25" fmla="*/ 486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8" h="487">
                <a:moveTo>
                  <a:pt x="82" y="486"/>
                </a:moveTo>
                <a:cubicBezTo>
                  <a:pt x="0" y="371"/>
                  <a:pt x="41" y="181"/>
                  <a:pt x="131" y="80"/>
                </a:cubicBezTo>
                <a:cubicBezTo>
                  <a:pt x="145" y="64"/>
                  <a:pt x="162" y="49"/>
                  <a:pt x="180" y="36"/>
                </a:cubicBezTo>
                <a:cubicBezTo>
                  <a:pt x="156" y="0"/>
                  <a:pt x="156" y="0"/>
                  <a:pt x="156" y="0"/>
                </a:cubicBezTo>
                <a:cubicBezTo>
                  <a:pt x="187" y="4"/>
                  <a:pt x="218" y="14"/>
                  <a:pt x="246" y="29"/>
                </a:cubicBezTo>
                <a:cubicBezTo>
                  <a:pt x="247" y="29"/>
                  <a:pt x="248" y="31"/>
                  <a:pt x="247" y="32"/>
                </a:cubicBezTo>
                <a:cubicBezTo>
                  <a:pt x="244" y="39"/>
                  <a:pt x="242" y="46"/>
                  <a:pt x="240" y="53"/>
                </a:cubicBezTo>
                <a:cubicBezTo>
                  <a:pt x="233" y="73"/>
                  <a:pt x="230" y="93"/>
                  <a:pt x="230" y="113"/>
                </a:cubicBezTo>
                <a:cubicBezTo>
                  <a:pt x="206" y="77"/>
                  <a:pt x="206" y="77"/>
                  <a:pt x="206" y="77"/>
                </a:cubicBezTo>
                <a:cubicBezTo>
                  <a:pt x="95" y="144"/>
                  <a:pt x="34" y="304"/>
                  <a:pt x="63" y="429"/>
                </a:cubicBezTo>
                <a:cubicBezTo>
                  <a:pt x="68" y="448"/>
                  <a:pt x="75" y="467"/>
                  <a:pt x="86" y="484"/>
                </a:cubicBezTo>
                <a:cubicBezTo>
                  <a:pt x="86" y="485"/>
                  <a:pt x="86" y="486"/>
                  <a:pt x="85" y="486"/>
                </a:cubicBezTo>
                <a:cubicBezTo>
                  <a:pt x="84" y="487"/>
                  <a:pt x="83" y="487"/>
                  <a:pt x="82" y="486"/>
                </a:cubicBezTo>
                <a:close/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" name="Freeform 245">
            <a:extLst>
              <a:ext uri="{FF2B5EF4-FFF2-40B4-BE49-F238E27FC236}">
                <a16:creationId xmlns:a16="http://schemas.microsoft.com/office/drawing/2014/main" id="{14452958-3924-4A65-A685-E1CC30DB90A7}"/>
              </a:ext>
            </a:extLst>
          </p:cNvPr>
          <p:cNvSpPr>
            <a:spLocks/>
          </p:cNvSpPr>
          <p:nvPr/>
        </p:nvSpPr>
        <p:spPr bwMode="auto">
          <a:xfrm>
            <a:off x="4319588" y="4211638"/>
            <a:ext cx="4371975" cy="2152650"/>
          </a:xfrm>
          <a:custGeom>
            <a:avLst/>
            <a:gdLst>
              <a:gd name="T0" fmla="*/ 1451 w 1464"/>
              <a:gd name="T1" fmla="*/ 39 h 721"/>
              <a:gd name="T2" fmla="*/ 1159 w 1464"/>
              <a:gd name="T3" fmla="*/ 338 h 721"/>
              <a:gd name="T4" fmla="*/ 1082 w 1464"/>
              <a:gd name="T5" fmla="*/ 392 h 721"/>
              <a:gd name="T6" fmla="*/ 1043 w 1464"/>
              <a:gd name="T7" fmla="*/ 417 h 721"/>
              <a:gd name="T8" fmla="*/ 963 w 1464"/>
              <a:gd name="T9" fmla="*/ 464 h 721"/>
              <a:gd name="T10" fmla="*/ 879 w 1464"/>
              <a:gd name="T11" fmla="*/ 506 h 721"/>
              <a:gd name="T12" fmla="*/ 794 w 1464"/>
              <a:gd name="T13" fmla="*/ 543 h 721"/>
              <a:gd name="T14" fmla="*/ 347 w 1464"/>
              <a:gd name="T15" fmla="*/ 666 h 721"/>
              <a:gd name="T16" fmla="*/ 161 w 1464"/>
              <a:gd name="T17" fmla="*/ 684 h 721"/>
              <a:gd name="T18" fmla="*/ 163 w 1464"/>
              <a:gd name="T19" fmla="*/ 721 h 721"/>
              <a:gd name="T20" fmla="*/ 42 w 1464"/>
              <a:gd name="T21" fmla="*/ 680 h 721"/>
              <a:gd name="T22" fmla="*/ 3 w 1464"/>
              <a:gd name="T23" fmla="*/ 664 h 721"/>
              <a:gd name="T24" fmla="*/ 4 w 1464"/>
              <a:gd name="T25" fmla="*/ 657 h 721"/>
              <a:gd name="T26" fmla="*/ 43 w 1464"/>
              <a:gd name="T27" fmla="*/ 645 h 721"/>
              <a:gd name="T28" fmla="*/ 158 w 1464"/>
              <a:gd name="T29" fmla="*/ 601 h 721"/>
              <a:gd name="T30" fmla="*/ 160 w 1464"/>
              <a:gd name="T31" fmla="*/ 639 h 721"/>
              <a:gd name="T32" fmla="*/ 385 w 1464"/>
              <a:gd name="T33" fmla="*/ 616 h 721"/>
              <a:gd name="T34" fmla="*/ 779 w 1464"/>
              <a:gd name="T35" fmla="*/ 505 h 721"/>
              <a:gd name="T36" fmla="*/ 862 w 1464"/>
              <a:gd name="T37" fmla="*/ 469 h 721"/>
              <a:gd name="T38" fmla="*/ 944 w 1464"/>
              <a:gd name="T39" fmla="*/ 429 h 721"/>
              <a:gd name="T40" fmla="*/ 983 w 1464"/>
              <a:gd name="T41" fmla="*/ 406 h 721"/>
              <a:gd name="T42" fmla="*/ 1061 w 1464"/>
              <a:gd name="T43" fmla="*/ 359 h 721"/>
              <a:gd name="T44" fmla="*/ 1117 w 1464"/>
              <a:gd name="T45" fmla="*/ 321 h 721"/>
              <a:gd name="T46" fmla="*/ 1154 w 1464"/>
              <a:gd name="T47" fmla="*/ 294 h 721"/>
              <a:gd name="T48" fmla="*/ 1290 w 1464"/>
              <a:gd name="T49" fmla="*/ 175 h 721"/>
              <a:gd name="T50" fmla="*/ 1367 w 1464"/>
              <a:gd name="T51" fmla="*/ 91 h 721"/>
              <a:gd name="T52" fmla="*/ 1421 w 1464"/>
              <a:gd name="T53" fmla="*/ 19 h 721"/>
              <a:gd name="T54" fmla="*/ 1451 w 1464"/>
              <a:gd name="T55" fmla="*/ 39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464" h="721">
                <a:moveTo>
                  <a:pt x="1451" y="39"/>
                </a:moveTo>
                <a:cubicBezTo>
                  <a:pt x="1373" y="155"/>
                  <a:pt x="1270" y="255"/>
                  <a:pt x="1159" y="338"/>
                </a:cubicBezTo>
                <a:cubicBezTo>
                  <a:pt x="1138" y="355"/>
                  <a:pt x="1104" y="377"/>
                  <a:pt x="1082" y="392"/>
                </a:cubicBezTo>
                <a:cubicBezTo>
                  <a:pt x="1043" y="417"/>
                  <a:pt x="1043" y="417"/>
                  <a:pt x="1043" y="417"/>
                </a:cubicBezTo>
                <a:cubicBezTo>
                  <a:pt x="1021" y="431"/>
                  <a:pt x="986" y="450"/>
                  <a:pt x="963" y="464"/>
                </a:cubicBezTo>
                <a:cubicBezTo>
                  <a:pt x="938" y="476"/>
                  <a:pt x="904" y="495"/>
                  <a:pt x="879" y="506"/>
                </a:cubicBezTo>
                <a:cubicBezTo>
                  <a:pt x="855" y="517"/>
                  <a:pt x="819" y="534"/>
                  <a:pt x="794" y="543"/>
                </a:cubicBezTo>
                <a:cubicBezTo>
                  <a:pt x="651" y="603"/>
                  <a:pt x="500" y="644"/>
                  <a:pt x="347" y="666"/>
                </a:cubicBezTo>
                <a:cubicBezTo>
                  <a:pt x="285" y="675"/>
                  <a:pt x="223" y="681"/>
                  <a:pt x="161" y="684"/>
                </a:cubicBezTo>
                <a:cubicBezTo>
                  <a:pt x="163" y="721"/>
                  <a:pt x="163" y="721"/>
                  <a:pt x="163" y="721"/>
                </a:cubicBezTo>
                <a:cubicBezTo>
                  <a:pt x="122" y="709"/>
                  <a:pt x="82" y="695"/>
                  <a:pt x="42" y="680"/>
                </a:cubicBezTo>
                <a:cubicBezTo>
                  <a:pt x="33" y="676"/>
                  <a:pt x="12" y="668"/>
                  <a:pt x="3" y="664"/>
                </a:cubicBezTo>
                <a:cubicBezTo>
                  <a:pt x="0" y="663"/>
                  <a:pt x="0" y="658"/>
                  <a:pt x="4" y="657"/>
                </a:cubicBezTo>
                <a:cubicBezTo>
                  <a:pt x="14" y="654"/>
                  <a:pt x="33" y="648"/>
                  <a:pt x="43" y="645"/>
                </a:cubicBezTo>
                <a:cubicBezTo>
                  <a:pt x="82" y="632"/>
                  <a:pt x="120" y="617"/>
                  <a:pt x="158" y="601"/>
                </a:cubicBezTo>
                <a:cubicBezTo>
                  <a:pt x="160" y="639"/>
                  <a:pt x="160" y="639"/>
                  <a:pt x="160" y="639"/>
                </a:cubicBezTo>
                <a:cubicBezTo>
                  <a:pt x="235" y="636"/>
                  <a:pt x="311" y="628"/>
                  <a:pt x="385" y="616"/>
                </a:cubicBezTo>
                <a:cubicBezTo>
                  <a:pt x="520" y="594"/>
                  <a:pt x="653" y="557"/>
                  <a:pt x="779" y="505"/>
                </a:cubicBezTo>
                <a:cubicBezTo>
                  <a:pt x="803" y="496"/>
                  <a:pt x="838" y="480"/>
                  <a:pt x="862" y="469"/>
                </a:cubicBezTo>
                <a:cubicBezTo>
                  <a:pt x="886" y="459"/>
                  <a:pt x="920" y="440"/>
                  <a:pt x="944" y="429"/>
                </a:cubicBezTo>
                <a:cubicBezTo>
                  <a:pt x="983" y="406"/>
                  <a:pt x="983" y="406"/>
                  <a:pt x="983" y="406"/>
                </a:cubicBezTo>
                <a:cubicBezTo>
                  <a:pt x="1006" y="394"/>
                  <a:pt x="1038" y="373"/>
                  <a:pt x="1061" y="359"/>
                </a:cubicBezTo>
                <a:cubicBezTo>
                  <a:pt x="1073" y="351"/>
                  <a:pt x="1105" y="329"/>
                  <a:pt x="1117" y="321"/>
                </a:cubicBezTo>
                <a:cubicBezTo>
                  <a:pt x="1126" y="314"/>
                  <a:pt x="1145" y="301"/>
                  <a:pt x="1154" y="294"/>
                </a:cubicBezTo>
                <a:cubicBezTo>
                  <a:pt x="1200" y="258"/>
                  <a:pt x="1249" y="216"/>
                  <a:pt x="1290" y="175"/>
                </a:cubicBezTo>
                <a:cubicBezTo>
                  <a:pt x="1317" y="149"/>
                  <a:pt x="1343" y="120"/>
                  <a:pt x="1367" y="91"/>
                </a:cubicBezTo>
                <a:cubicBezTo>
                  <a:pt x="1386" y="68"/>
                  <a:pt x="1404" y="44"/>
                  <a:pt x="1421" y="19"/>
                </a:cubicBezTo>
                <a:cubicBezTo>
                  <a:pt x="1435" y="0"/>
                  <a:pt x="1464" y="19"/>
                  <a:pt x="1451" y="39"/>
                </a:cubicBezTo>
                <a:close/>
              </a:path>
            </a:pathLst>
          </a:custGeom>
          <a:solidFill>
            <a:srgbClr val="171C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" name="Freeform 246">
            <a:extLst>
              <a:ext uri="{FF2B5EF4-FFF2-40B4-BE49-F238E27FC236}">
                <a16:creationId xmlns:a16="http://schemas.microsoft.com/office/drawing/2014/main" id="{147AB525-6B9D-4B45-98DF-3249A12738DB}"/>
              </a:ext>
            </a:extLst>
          </p:cNvPr>
          <p:cNvSpPr>
            <a:spLocks/>
          </p:cNvSpPr>
          <p:nvPr/>
        </p:nvSpPr>
        <p:spPr bwMode="auto">
          <a:xfrm>
            <a:off x="1227138" y="2052638"/>
            <a:ext cx="4370388" cy="2155825"/>
          </a:xfrm>
          <a:custGeom>
            <a:avLst/>
            <a:gdLst>
              <a:gd name="T0" fmla="*/ 13 w 1464"/>
              <a:gd name="T1" fmla="*/ 682 h 722"/>
              <a:gd name="T2" fmla="*/ 306 w 1464"/>
              <a:gd name="T3" fmla="*/ 383 h 722"/>
              <a:gd name="T4" fmla="*/ 382 w 1464"/>
              <a:gd name="T5" fmla="*/ 330 h 722"/>
              <a:gd name="T6" fmla="*/ 421 w 1464"/>
              <a:gd name="T7" fmla="*/ 305 h 722"/>
              <a:gd name="T8" fmla="*/ 502 w 1464"/>
              <a:gd name="T9" fmla="*/ 258 h 722"/>
              <a:gd name="T10" fmla="*/ 585 w 1464"/>
              <a:gd name="T11" fmla="*/ 216 h 722"/>
              <a:gd name="T12" fmla="*/ 670 w 1464"/>
              <a:gd name="T13" fmla="*/ 178 h 722"/>
              <a:gd name="T14" fmla="*/ 1117 w 1464"/>
              <a:gd name="T15" fmla="*/ 56 h 722"/>
              <a:gd name="T16" fmla="*/ 1303 w 1464"/>
              <a:gd name="T17" fmla="*/ 38 h 722"/>
              <a:gd name="T18" fmla="*/ 1301 w 1464"/>
              <a:gd name="T19" fmla="*/ 0 h 722"/>
              <a:gd name="T20" fmla="*/ 1422 w 1464"/>
              <a:gd name="T21" fmla="*/ 42 h 722"/>
              <a:gd name="T22" fmla="*/ 1461 w 1464"/>
              <a:gd name="T23" fmla="*/ 58 h 722"/>
              <a:gd name="T24" fmla="*/ 1461 w 1464"/>
              <a:gd name="T25" fmla="*/ 65 h 722"/>
              <a:gd name="T26" fmla="*/ 1421 w 1464"/>
              <a:gd name="T27" fmla="*/ 77 h 722"/>
              <a:gd name="T28" fmla="*/ 1306 w 1464"/>
              <a:gd name="T29" fmla="*/ 120 h 722"/>
              <a:gd name="T30" fmla="*/ 1305 w 1464"/>
              <a:gd name="T31" fmla="*/ 83 h 722"/>
              <a:gd name="T32" fmla="*/ 1079 w 1464"/>
              <a:gd name="T33" fmla="*/ 106 h 722"/>
              <a:gd name="T34" fmla="*/ 685 w 1464"/>
              <a:gd name="T35" fmla="*/ 216 h 722"/>
              <a:gd name="T36" fmla="*/ 602 w 1464"/>
              <a:gd name="T37" fmla="*/ 253 h 722"/>
              <a:gd name="T38" fmla="*/ 521 w 1464"/>
              <a:gd name="T39" fmla="*/ 293 h 722"/>
              <a:gd name="T40" fmla="*/ 481 w 1464"/>
              <a:gd name="T41" fmla="*/ 315 h 722"/>
              <a:gd name="T42" fmla="*/ 403 w 1464"/>
              <a:gd name="T43" fmla="*/ 362 h 722"/>
              <a:gd name="T44" fmla="*/ 347 w 1464"/>
              <a:gd name="T45" fmla="*/ 401 h 722"/>
              <a:gd name="T46" fmla="*/ 310 w 1464"/>
              <a:gd name="T47" fmla="*/ 428 h 722"/>
              <a:gd name="T48" fmla="*/ 174 w 1464"/>
              <a:gd name="T49" fmla="*/ 547 h 722"/>
              <a:gd name="T50" fmla="*/ 97 w 1464"/>
              <a:gd name="T51" fmla="*/ 631 h 722"/>
              <a:gd name="T52" fmla="*/ 43 w 1464"/>
              <a:gd name="T53" fmla="*/ 703 h 722"/>
              <a:gd name="T54" fmla="*/ 13 w 1464"/>
              <a:gd name="T55" fmla="*/ 682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464" h="722">
                <a:moveTo>
                  <a:pt x="13" y="682"/>
                </a:moveTo>
                <a:cubicBezTo>
                  <a:pt x="91" y="567"/>
                  <a:pt x="194" y="467"/>
                  <a:pt x="306" y="383"/>
                </a:cubicBezTo>
                <a:cubicBezTo>
                  <a:pt x="326" y="367"/>
                  <a:pt x="360" y="345"/>
                  <a:pt x="382" y="330"/>
                </a:cubicBezTo>
                <a:cubicBezTo>
                  <a:pt x="421" y="305"/>
                  <a:pt x="421" y="305"/>
                  <a:pt x="421" y="305"/>
                </a:cubicBezTo>
                <a:cubicBezTo>
                  <a:pt x="443" y="291"/>
                  <a:pt x="479" y="271"/>
                  <a:pt x="502" y="258"/>
                </a:cubicBezTo>
                <a:cubicBezTo>
                  <a:pt x="526" y="246"/>
                  <a:pt x="560" y="227"/>
                  <a:pt x="585" y="216"/>
                </a:cubicBezTo>
                <a:cubicBezTo>
                  <a:pt x="609" y="205"/>
                  <a:pt x="645" y="188"/>
                  <a:pt x="670" y="178"/>
                </a:cubicBezTo>
                <a:cubicBezTo>
                  <a:pt x="813" y="119"/>
                  <a:pt x="964" y="78"/>
                  <a:pt x="1117" y="56"/>
                </a:cubicBezTo>
                <a:cubicBezTo>
                  <a:pt x="1179" y="47"/>
                  <a:pt x="1241" y="41"/>
                  <a:pt x="1303" y="38"/>
                </a:cubicBezTo>
                <a:cubicBezTo>
                  <a:pt x="1301" y="0"/>
                  <a:pt x="1301" y="0"/>
                  <a:pt x="1301" y="0"/>
                </a:cubicBezTo>
                <a:cubicBezTo>
                  <a:pt x="1342" y="13"/>
                  <a:pt x="1382" y="27"/>
                  <a:pt x="1422" y="42"/>
                </a:cubicBezTo>
                <a:cubicBezTo>
                  <a:pt x="1431" y="46"/>
                  <a:pt x="1452" y="54"/>
                  <a:pt x="1461" y="58"/>
                </a:cubicBezTo>
                <a:cubicBezTo>
                  <a:pt x="1464" y="59"/>
                  <a:pt x="1464" y="64"/>
                  <a:pt x="1461" y="65"/>
                </a:cubicBezTo>
                <a:cubicBezTo>
                  <a:pt x="1451" y="68"/>
                  <a:pt x="1431" y="74"/>
                  <a:pt x="1421" y="77"/>
                </a:cubicBezTo>
                <a:cubicBezTo>
                  <a:pt x="1382" y="90"/>
                  <a:pt x="1344" y="105"/>
                  <a:pt x="1306" y="120"/>
                </a:cubicBezTo>
                <a:cubicBezTo>
                  <a:pt x="1305" y="83"/>
                  <a:pt x="1305" y="83"/>
                  <a:pt x="1305" y="83"/>
                </a:cubicBezTo>
                <a:cubicBezTo>
                  <a:pt x="1229" y="86"/>
                  <a:pt x="1153" y="93"/>
                  <a:pt x="1079" y="106"/>
                </a:cubicBezTo>
                <a:cubicBezTo>
                  <a:pt x="944" y="128"/>
                  <a:pt x="811" y="165"/>
                  <a:pt x="685" y="216"/>
                </a:cubicBezTo>
                <a:cubicBezTo>
                  <a:pt x="661" y="225"/>
                  <a:pt x="626" y="242"/>
                  <a:pt x="602" y="253"/>
                </a:cubicBezTo>
                <a:cubicBezTo>
                  <a:pt x="578" y="263"/>
                  <a:pt x="545" y="281"/>
                  <a:pt x="521" y="293"/>
                </a:cubicBezTo>
                <a:cubicBezTo>
                  <a:pt x="481" y="315"/>
                  <a:pt x="481" y="315"/>
                  <a:pt x="481" y="315"/>
                </a:cubicBezTo>
                <a:cubicBezTo>
                  <a:pt x="458" y="328"/>
                  <a:pt x="426" y="349"/>
                  <a:pt x="403" y="362"/>
                </a:cubicBezTo>
                <a:cubicBezTo>
                  <a:pt x="391" y="371"/>
                  <a:pt x="359" y="392"/>
                  <a:pt x="347" y="401"/>
                </a:cubicBezTo>
                <a:cubicBezTo>
                  <a:pt x="338" y="407"/>
                  <a:pt x="319" y="421"/>
                  <a:pt x="310" y="428"/>
                </a:cubicBezTo>
                <a:cubicBezTo>
                  <a:pt x="264" y="463"/>
                  <a:pt x="215" y="506"/>
                  <a:pt x="174" y="547"/>
                </a:cubicBezTo>
                <a:cubicBezTo>
                  <a:pt x="147" y="573"/>
                  <a:pt x="121" y="602"/>
                  <a:pt x="97" y="631"/>
                </a:cubicBezTo>
                <a:cubicBezTo>
                  <a:pt x="78" y="654"/>
                  <a:pt x="60" y="678"/>
                  <a:pt x="43" y="703"/>
                </a:cubicBezTo>
                <a:cubicBezTo>
                  <a:pt x="29" y="722"/>
                  <a:pt x="0" y="703"/>
                  <a:pt x="13" y="682"/>
                </a:cubicBezTo>
                <a:close/>
              </a:path>
            </a:pathLst>
          </a:custGeom>
          <a:solidFill>
            <a:srgbClr val="171C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B4E659EC-E4A3-4750-8D8E-5AE594655CC1}"/>
              </a:ext>
            </a:extLst>
          </p:cNvPr>
          <p:cNvGrpSpPr/>
          <p:nvPr/>
        </p:nvGrpSpPr>
        <p:grpSpPr>
          <a:xfrm>
            <a:off x="8055287" y="5299076"/>
            <a:ext cx="1441140" cy="1444625"/>
            <a:chOff x="8183563" y="5427663"/>
            <a:chExt cx="1312863" cy="1316038"/>
          </a:xfrm>
        </p:grpSpPr>
        <p:sp>
          <p:nvSpPr>
            <p:cNvPr id="50" name="Oval 247">
              <a:extLst>
                <a:ext uri="{FF2B5EF4-FFF2-40B4-BE49-F238E27FC236}">
                  <a16:creationId xmlns:a16="http://schemas.microsoft.com/office/drawing/2014/main" id="{D25D517B-4CDB-49E1-9DAB-971FF9371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9913" y="5435600"/>
              <a:ext cx="1301750" cy="1298575"/>
            </a:xfrm>
            <a:prstGeom prst="ellipse">
              <a:avLst/>
            </a:prstGeom>
            <a:solidFill>
              <a:srgbClr val="C5E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248">
              <a:extLst>
                <a:ext uri="{FF2B5EF4-FFF2-40B4-BE49-F238E27FC236}">
                  <a16:creationId xmlns:a16="http://schemas.microsoft.com/office/drawing/2014/main" id="{ACF22037-0235-401F-B53D-392EF5B27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5427663"/>
              <a:ext cx="1312863" cy="1316038"/>
            </a:xfrm>
            <a:custGeom>
              <a:avLst/>
              <a:gdLst>
                <a:gd name="T0" fmla="*/ 438 w 440"/>
                <a:gd name="T1" fmla="*/ 221 h 441"/>
                <a:gd name="T2" fmla="*/ 435 w 440"/>
                <a:gd name="T3" fmla="*/ 221 h 441"/>
                <a:gd name="T4" fmla="*/ 372 w 440"/>
                <a:gd name="T5" fmla="*/ 373 h 441"/>
                <a:gd name="T6" fmla="*/ 220 w 440"/>
                <a:gd name="T7" fmla="*/ 436 h 441"/>
                <a:gd name="T8" fmla="*/ 68 w 440"/>
                <a:gd name="T9" fmla="*/ 373 h 441"/>
                <a:gd name="T10" fmla="*/ 4 w 440"/>
                <a:gd name="T11" fmla="*/ 221 h 441"/>
                <a:gd name="T12" fmla="*/ 68 w 440"/>
                <a:gd name="T13" fmla="*/ 68 h 441"/>
                <a:gd name="T14" fmla="*/ 220 w 440"/>
                <a:gd name="T15" fmla="*/ 5 h 441"/>
                <a:gd name="T16" fmla="*/ 372 w 440"/>
                <a:gd name="T17" fmla="*/ 68 h 441"/>
                <a:gd name="T18" fmla="*/ 435 w 440"/>
                <a:gd name="T19" fmla="*/ 221 h 441"/>
                <a:gd name="T20" fmla="*/ 438 w 440"/>
                <a:gd name="T21" fmla="*/ 221 h 441"/>
                <a:gd name="T22" fmla="*/ 440 w 440"/>
                <a:gd name="T23" fmla="*/ 221 h 441"/>
                <a:gd name="T24" fmla="*/ 220 w 440"/>
                <a:gd name="T25" fmla="*/ 0 h 441"/>
                <a:gd name="T26" fmla="*/ 0 w 440"/>
                <a:gd name="T27" fmla="*/ 221 h 441"/>
                <a:gd name="T28" fmla="*/ 220 w 440"/>
                <a:gd name="T29" fmla="*/ 441 h 441"/>
                <a:gd name="T30" fmla="*/ 440 w 440"/>
                <a:gd name="T31" fmla="*/ 221 h 441"/>
                <a:gd name="T32" fmla="*/ 438 w 440"/>
                <a:gd name="T33" fmla="*/ 22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441">
                  <a:moveTo>
                    <a:pt x="438" y="221"/>
                  </a:moveTo>
                  <a:cubicBezTo>
                    <a:pt x="435" y="221"/>
                    <a:pt x="435" y="221"/>
                    <a:pt x="435" y="221"/>
                  </a:cubicBezTo>
                  <a:cubicBezTo>
                    <a:pt x="435" y="280"/>
                    <a:pt x="411" y="334"/>
                    <a:pt x="372" y="373"/>
                  </a:cubicBezTo>
                  <a:cubicBezTo>
                    <a:pt x="333" y="412"/>
                    <a:pt x="279" y="436"/>
                    <a:pt x="220" y="436"/>
                  </a:cubicBezTo>
                  <a:cubicBezTo>
                    <a:pt x="160" y="436"/>
                    <a:pt x="107" y="412"/>
                    <a:pt x="68" y="373"/>
                  </a:cubicBezTo>
                  <a:cubicBezTo>
                    <a:pt x="29" y="334"/>
                    <a:pt x="4" y="280"/>
                    <a:pt x="4" y="221"/>
                  </a:cubicBezTo>
                  <a:cubicBezTo>
                    <a:pt x="4" y="161"/>
                    <a:pt x="29" y="107"/>
                    <a:pt x="68" y="68"/>
                  </a:cubicBezTo>
                  <a:cubicBezTo>
                    <a:pt x="107" y="29"/>
                    <a:pt x="160" y="5"/>
                    <a:pt x="220" y="5"/>
                  </a:cubicBezTo>
                  <a:cubicBezTo>
                    <a:pt x="279" y="5"/>
                    <a:pt x="333" y="29"/>
                    <a:pt x="372" y="68"/>
                  </a:cubicBezTo>
                  <a:cubicBezTo>
                    <a:pt x="411" y="107"/>
                    <a:pt x="435" y="161"/>
                    <a:pt x="435" y="221"/>
                  </a:cubicBezTo>
                  <a:cubicBezTo>
                    <a:pt x="438" y="221"/>
                    <a:pt x="438" y="221"/>
                    <a:pt x="438" y="221"/>
                  </a:cubicBezTo>
                  <a:cubicBezTo>
                    <a:pt x="440" y="221"/>
                    <a:pt x="440" y="221"/>
                    <a:pt x="440" y="221"/>
                  </a:cubicBezTo>
                  <a:cubicBezTo>
                    <a:pt x="440" y="99"/>
                    <a:pt x="341" y="0"/>
                    <a:pt x="220" y="0"/>
                  </a:cubicBezTo>
                  <a:cubicBezTo>
                    <a:pt x="98" y="0"/>
                    <a:pt x="0" y="99"/>
                    <a:pt x="0" y="221"/>
                  </a:cubicBezTo>
                  <a:cubicBezTo>
                    <a:pt x="0" y="342"/>
                    <a:pt x="98" y="441"/>
                    <a:pt x="220" y="441"/>
                  </a:cubicBezTo>
                  <a:cubicBezTo>
                    <a:pt x="341" y="441"/>
                    <a:pt x="440" y="342"/>
                    <a:pt x="440" y="221"/>
                  </a:cubicBezTo>
                  <a:lnTo>
                    <a:pt x="438" y="221"/>
                  </a:lnTo>
                  <a:close/>
                </a:path>
              </a:pathLst>
            </a:custGeom>
            <a:solidFill>
              <a:srgbClr val="1D2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8" name="Rectangle 255">
            <a:extLst>
              <a:ext uri="{FF2B5EF4-FFF2-40B4-BE49-F238E27FC236}">
                <a16:creationId xmlns:a16="http://schemas.microsoft.com/office/drawing/2014/main" id="{AC72C0E7-2E25-4E1D-841A-34E31F76B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72" y="761089"/>
            <a:ext cx="64135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lang="en-US" altLang="ja-JP" dirty="0"/>
              <a:t>Start on all fours, place one hand on the back of your head, and lift your elbow horizontally.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9" name="Rectangle 256">
            <a:extLst>
              <a:ext uri="{FF2B5EF4-FFF2-40B4-BE49-F238E27FC236}">
                <a16:creationId xmlns:a16="http://schemas.microsoft.com/office/drawing/2014/main" id="{4D517FB5-E9F6-438B-80D7-DD16CF37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8" y="1462754"/>
            <a:ext cx="6030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lang="en-US" altLang="ja-JP" dirty="0"/>
              <a:t>Twist your body as you bring your elbow inward.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0" name="Rectangle 257">
            <a:extLst>
              <a:ext uri="{FF2B5EF4-FFF2-40B4-BE49-F238E27FC236}">
                <a16:creationId xmlns:a16="http://schemas.microsoft.com/office/drawing/2014/main" id="{5D56D173-9717-432A-8C9B-781924F22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85" y="1977206"/>
            <a:ext cx="43703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lang="en-US" altLang="ja-JP" dirty="0"/>
              <a:t>Twist your body as you lift your elbow outward and upward.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6" name="テキスト ボックス 265">
            <a:extLst>
              <a:ext uri="{FF2B5EF4-FFF2-40B4-BE49-F238E27FC236}">
                <a16:creationId xmlns:a16="http://schemas.microsoft.com/office/drawing/2014/main" id="{6330AF12-2EC7-4A90-A3D6-800EBF574603}"/>
              </a:ext>
            </a:extLst>
          </p:cNvPr>
          <p:cNvSpPr txBox="1"/>
          <p:nvPr/>
        </p:nvSpPr>
        <p:spPr>
          <a:xfrm>
            <a:off x="8048530" y="6037908"/>
            <a:ext cx="142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>
                <a:solidFill>
                  <a:srgbClr val="002060"/>
                </a:solidFill>
              </a:rPr>
              <a:t>10 Times</a:t>
            </a:r>
            <a:endParaRPr kumimoji="1" lang="ja-JP" altLang="en-US" sz="2200" b="1" dirty="0">
              <a:solidFill>
                <a:srgbClr val="002060"/>
              </a:solidFill>
            </a:endParaRPr>
          </a:p>
        </p:txBody>
      </p:sp>
      <p:sp>
        <p:nvSpPr>
          <p:cNvPr id="267" name="テキスト ボックス 266">
            <a:extLst>
              <a:ext uri="{FF2B5EF4-FFF2-40B4-BE49-F238E27FC236}">
                <a16:creationId xmlns:a16="http://schemas.microsoft.com/office/drawing/2014/main" id="{91DBF45F-2A22-4A8C-8A2F-0F1106001759}"/>
              </a:ext>
            </a:extLst>
          </p:cNvPr>
          <p:cNvSpPr txBox="1"/>
          <p:nvPr/>
        </p:nvSpPr>
        <p:spPr>
          <a:xfrm>
            <a:off x="8046699" y="5640374"/>
            <a:ext cx="142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>
                <a:solidFill>
                  <a:srgbClr val="002060"/>
                </a:solidFill>
              </a:rPr>
              <a:t>Both Sides</a:t>
            </a:r>
            <a:endParaRPr kumimoji="1" lang="ja-JP" altLang="en-US" sz="2200" b="1" dirty="0">
              <a:solidFill>
                <a:srgbClr val="002060"/>
              </a:solidFill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48AFB7A-21F1-D065-F2CE-08135B0CC5CE}"/>
              </a:ext>
            </a:extLst>
          </p:cNvPr>
          <p:cNvGrpSpPr/>
          <p:nvPr/>
        </p:nvGrpSpPr>
        <p:grpSpPr>
          <a:xfrm>
            <a:off x="764719" y="5450687"/>
            <a:ext cx="5373688" cy="1171971"/>
            <a:chOff x="1128713" y="5060071"/>
            <a:chExt cx="5373688" cy="1171971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160643D1-50DF-7716-B0EE-44B0DC6E9521}"/>
                </a:ext>
              </a:extLst>
            </p:cNvPr>
            <p:cNvSpPr/>
            <p:nvPr/>
          </p:nvSpPr>
          <p:spPr>
            <a:xfrm>
              <a:off x="1128713" y="5060071"/>
              <a:ext cx="5373688" cy="1171971"/>
            </a:xfrm>
            <a:prstGeom prst="roundRect">
              <a:avLst>
                <a:gd name="adj" fmla="val 15069"/>
              </a:avLst>
            </a:prstGeom>
            <a:solidFill>
              <a:srgbClr val="FFD966">
                <a:alpha val="83922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0DE705B-372E-4EBF-0317-02AA58D83B7D}"/>
                </a:ext>
              </a:extLst>
            </p:cNvPr>
            <p:cNvSpPr txBox="1"/>
            <p:nvPr/>
          </p:nvSpPr>
          <p:spPr>
            <a:xfrm>
              <a:off x="1206319" y="5129225"/>
              <a:ext cx="5251450" cy="1034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lang="en-US" altLang="ja-JP" b="1" dirty="0">
                  <a:solidFill>
                    <a:srgbClr val="FF0000"/>
                  </a:solidFill>
                </a:rPr>
                <a:t>On Physio Visuals, you can combine multiple exercise guides into a single file for download. Available formats for download include PowerPoint and PDF.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77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</TotalTime>
  <Words>77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優</dc:creator>
  <cp:lastModifiedBy>優 河石</cp:lastModifiedBy>
  <cp:revision>36</cp:revision>
  <dcterms:created xsi:type="dcterms:W3CDTF">2021-04-13T01:40:51Z</dcterms:created>
  <dcterms:modified xsi:type="dcterms:W3CDTF">2024-08-12T02:33:11Z</dcterms:modified>
</cp:coreProperties>
</file>